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0" r:id="rId2"/>
    <p:sldId id="373" r:id="rId3"/>
    <p:sldId id="277" r:id="rId4"/>
    <p:sldId id="280" r:id="rId5"/>
    <p:sldId id="371" r:id="rId6"/>
    <p:sldId id="37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B2D628-BBF5-4FA8-8FE0-95F916DF9811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FE9849-4B35-4452-84BC-1B948CC70355}">
      <dgm:prSet/>
      <dgm:spPr/>
      <dgm:t>
        <a:bodyPr/>
        <a:lstStyle/>
        <a:p>
          <a:r>
            <a:rPr lang="en-US" dirty="0"/>
            <a:t>5.1 </a:t>
          </a:r>
          <a:r>
            <a:rPr lang="ko-KR" dirty="0"/>
            <a:t>회사는 회원의 개인 정보를 안전하게 보호하기 위해 최선을 다하며</a:t>
          </a:r>
          <a:r>
            <a:rPr lang="en-US" dirty="0"/>
            <a:t>, </a:t>
          </a:r>
          <a:r>
            <a:rPr lang="ko-KR" dirty="0"/>
            <a:t>관련 법규 및 개인 정보 보호 정책에 따라 처리합니다</a:t>
          </a:r>
          <a:r>
            <a:rPr lang="en-US" dirty="0"/>
            <a:t>. </a:t>
          </a:r>
          <a:r>
            <a:rPr lang="ko-KR" dirty="0"/>
            <a:t>우리는 회원들의 개인 정보를 무단으로 공개하지 않고</a:t>
          </a:r>
          <a:r>
            <a:rPr lang="en-US" dirty="0"/>
            <a:t>, </a:t>
          </a:r>
          <a:r>
            <a:rPr lang="ko-KR" dirty="0"/>
            <a:t>안전한 보안 시스템을 구축하여 민감한 정보를 안전하게 보호합니다</a:t>
          </a:r>
          <a:r>
            <a:rPr lang="en-US" dirty="0"/>
            <a:t>..</a:t>
          </a:r>
        </a:p>
      </dgm:t>
    </dgm:pt>
    <dgm:pt modelId="{105F9A5D-BA64-4256-AD21-E66B0D804797}" type="parTrans" cxnId="{24C33258-FEDA-4A19-86C5-7F07BF752A50}">
      <dgm:prSet/>
      <dgm:spPr/>
      <dgm:t>
        <a:bodyPr/>
        <a:lstStyle/>
        <a:p>
          <a:endParaRPr lang="en-US"/>
        </a:p>
      </dgm:t>
    </dgm:pt>
    <dgm:pt modelId="{426E95CA-44BF-4C0A-B56F-87067973C16E}" type="sibTrans" cxnId="{24C33258-FEDA-4A19-86C5-7F07BF752A5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32132D5-1A83-4B47-8DE2-864188A5A7AD}">
      <dgm:prSet/>
      <dgm:spPr/>
      <dgm:t>
        <a:bodyPr/>
        <a:lstStyle/>
        <a:p>
          <a:r>
            <a:rPr lang="en-US" dirty="0"/>
            <a:t>5.2 </a:t>
          </a:r>
          <a:r>
            <a:rPr lang="ko-KR" dirty="0"/>
            <a:t>회사는 이용 약관 및 규정을 개정할 권리가 있으며</a:t>
          </a:r>
          <a:r>
            <a:rPr lang="en-US" dirty="0"/>
            <a:t>, </a:t>
          </a:r>
          <a:r>
            <a:rPr lang="ko-KR" dirty="0"/>
            <a:t>개정 사항은 회사의 웹사이트나 애플리케이션을 통해 공지됩니다</a:t>
          </a:r>
          <a:r>
            <a:rPr lang="en-US" dirty="0"/>
            <a:t>. </a:t>
          </a:r>
          <a:r>
            <a:rPr lang="ko-KR" dirty="0"/>
            <a:t>회원들은 변경된 약관 및 규정을 주의 깊게 살펴보고</a:t>
          </a:r>
          <a:r>
            <a:rPr lang="en-US" dirty="0"/>
            <a:t>, </a:t>
          </a:r>
          <a:r>
            <a:rPr lang="ko-KR" dirty="0"/>
            <a:t>이를 준수함으로써 서비스 이용에 불편함이 없도록 합니다</a:t>
          </a:r>
          <a:endParaRPr lang="en-US" dirty="0"/>
        </a:p>
      </dgm:t>
    </dgm:pt>
    <dgm:pt modelId="{BD25F3EA-9B45-4659-8279-4AA8AA565DC9}" type="parTrans" cxnId="{7ED7FF9B-15CB-47EC-B3ED-962D2F2D25AD}">
      <dgm:prSet/>
      <dgm:spPr/>
      <dgm:t>
        <a:bodyPr/>
        <a:lstStyle/>
        <a:p>
          <a:endParaRPr lang="en-US"/>
        </a:p>
      </dgm:t>
    </dgm:pt>
    <dgm:pt modelId="{11724A76-CF1A-4C70-8C34-BA39E724FA1E}" type="sibTrans" cxnId="{7ED7FF9B-15CB-47EC-B3ED-962D2F2D25A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53ABB97-CF68-45D5-B5FD-49297AE5E674}">
      <dgm:prSet/>
      <dgm:spPr/>
      <dgm:t>
        <a:bodyPr/>
        <a:lstStyle/>
        <a:p>
          <a:r>
            <a:rPr lang="en-US" dirty="0"/>
            <a:t>5.3 </a:t>
          </a:r>
          <a:r>
            <a:rPr lang="ko-KR" dirty="0"/>
            <a:t>회원은 회사의 서비스를 이용함에 있어 이용 약관 및 규정을 준수해야 합니다</a:t>
          </a:r>
          <a:r>
            <a:rPr lang="en-US" dirty="0"/>
            <a:t>. </a:t>
          </a:r>
          <a:r>
            <a:rPr lang="ko-KR" dirty="0"/>
            <a:t>이는 회원들이 서비스를 원활하게 이용하고 서로에게 불편함을 줄이기 위한 조치입니다</a:t>
          </a:r>
          <a:r>
            <a:rPr lang="en-US" dirty="0"/>
            <a:t>. </a:t>
          </a:r>
        </a:p>
      </dgm:t>
    </dgm:pt>
    <dgm:pt modelId="{A04F485C-2613-41E2-8507-F01C054D2A4E}" type="parTrans" cxnId="{2461E5EC-2C9F-486F-8DC8-26225FD68E32}">
      <dgm:prSet/>
      <dgm:spPr/>
      <dgm:t>
        <a:bodyPr/>
        <a:lstStyle/>
        <a:p>
          <a:endParaRPr lang="en-US"/>
        </a:p>
      </dgm:t>
    </dgm:pt>
    <dgm:pt modelId="{C52FB091-981E-4DAA-A4EA-C18DD0E7F121}" type="sibTrans" cxnId="{2461E5EC-2C9F-486F-8DC8-26225FD68E3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D96583-15BD-4CDD-BC75-BA5DC40BC50E}" type="pres">
      <dgm:prSet presAssocID="{86B2D628-BBF5-4FA8-8FE0-95F916DF9811}" presName="linearFlow" presStyleCnt="0">
        <dgm:presLayoutVars>
          <dgm:dir/>
          <dgm:animLvl val="lvl"/>
          <dgm:resizeHandles val="exact"/>
        </dgm:presLayoutVars>
      </dgm:prSet>
      <dgm:spPr/>
    </dgm:pt>
    <dgm:pt modelId="{26E8CD19-78F1-4C39-BB47-AA9E037F4881}" type="pres">
      <dgm:prSet presAssocID="{58FE9849-4B35-4452-84BC-1B948CC70355}" presName="compositeNode" presStyleCnt="0"/>
      <dgm:spPr/>
    </dgm:pt>
    <dgm:pt modelId="{32EE5574-4B57-40D7-8DE0-32977565FB39}" type="pres">
      <dgm:prSet presAssocID="{58FE9849-4B35-4452-84BC-1B948CC7035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6C3977D-8510-4F12-A1F5-D3613A073315}" type="pres">
      <dgm:prSet presAssocID="{58FE9849-4B35-4452-84BC-1B948CC70355}" presName="parSh" presStyleCnt="0"/>
      <dgm:spPr/>
    </dgm:pt>
    <dgm:pt modelId="{7540D081-BD97-46FF-832D-8F3970AEE475}" type="pres">
      <dgm:prSet presAssocID="{58FE9849-4B35-4452-84BC-1B948CC70355}" presName="lineNode" presStyleLbl="alignAccFollowNode1" presStyleIdx="0" presStyleCnt="9"/>
      <dgm:spPr/>
    </dgm:pt>
    <dgm:pt modelId="{6714A555-034C-4A42-B6A4-74C8837AFD0D}" type="pres">
      <dgm:prSet presAssocID="{58FE9849-4B35-4452-84BC-1B948CC70355}" presName="lineArrowNode" presStyleLbl="alignAccFollowNode1" presStyleIdx="1" presStyleCnt="9"/>
      <dgm:spPr/>
    </dgm:pt>
    <dgm:pt modelId="{12D342E9-34BB-4EB6-ADB6-6A11ACBF63B0}" type="pres">
      <dgm:prSet presAssocID="{426E95CA-44BF-4C0A-B56F-87067973C16E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5CA1D535-C5CD-4C96-8974-67FE0E8A257A}" type="pres">
      <dgm:prSet presAssocID="{426E95CA-44BF-4C0A-B56F-87067973C16E}" presName="spacerBetweenCircleAndCallout" presStyleCnt="0">
        <dgm:presLayoutVars/>
      </dgm:prSet>
      <dgm:spPr/>
    </dgm:pt>
    <dgm:pt modelId="{18691F92-A6A6-42C2-9111-3125B79E5B34}" type="pres">
      <dgm:prSet presAssocID="{58FE9849-4B35-4452-84BC-1B948CC70355}" presName="nodeText" presStyleLbl="alignAccFollowNode1" presStyleIdx="2" presStyleCnt="9">
        <dgm:presLayoutVars>
          <dgm:bulletEnabled val="1"/>
        </dgm:presLayoutVars>
      </dgm:prSet>
      <dgm:spPr/>
    </dgm:pt>
    <dgm:pt modelId="{14BB263D-B4C6-432E-BCDE-6141A193D877}" type="pres">
      <dgm:prSet presAssocID="{426E95CA-44BF-4C0A-B56F-87067973C16E}" presName="sibTransComposite" presStyleCnt="0"/>
      <dgm:spPr/>
    </dgm:pt>
    <dgm:pt modelId="{65D88859-8C4A-4461-9F35-AD4F90EDF78F}" type="pres">
      <dgm:prSet presAssocID="{E32132D5-1A83-4B47-8DE2-864188A5A7AD}" presName="compositeNode" presStyleCnt="0"/>
      <dgm:spPr/>
    </dgm:pt>
    <dgm:pt modelId="{ABF4B87F-175C-42B3-9FDF-95CBB5CD83C4}" type="pres">
      <dgm:prSet presAssocID="{E32132D5-1A83-4B47-8DE2-864188A5A7A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6FA1731-4C7A-468C-96A6-B7BEE6F1836C}" type="pres">
      <dgm:prSet presAssocID="{E32132D5-1A83-4B47-8DE2-864188A5A7AD}" presName="parSh" presStyleCnt="0"/>
      <dgm:spPr/>
    </dgm:pt>
    <dgm:pt modelId="{CF62C5F7-08AF-4D98-BFA5-D2B21AFAE8FA}" type="pres">
      <dgm:prSet presAssocID="{E32132D5-1A83-4B47-8DE2-864188A5A7AD}" presName="lineNode" presStyleLbl="alignAccFollowNode1" presStyleIdx="3" presStyleCnt="9"/>
      <dgm:spPr/>
    </dgm:pt>
    <dgm:pt modelId="{6BEEEFB7-AE26-45DE-9CE5-200FC5C8C029}" type="pres">
      <dgm:prSet presAssocID="{E32132D5-1A83-4B47-8DE2-864188A5A7AD}" presName="lineArrowNode" presStyleLbl="alignAccFollowNode1" presStyleIdx="4" presStyleCnt="9"/>
      <dgm:spPr/>
    </dgm:pt>
    <dgm:pt modelId="{638E64EE-C310-4C7D-9B5D-A846B5033AA5}" type="pres">
      <dgm:prSet presAssocID="{11724A76-CF1A-4C70-8C34-BA39E724FA1E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95AD31A6-9AC4-4ADD-97EB-4E9235CC9A9E}" type="pres">
      <dgm:prSet presAssocID="{11724A76-CF1A-4C70-8C34-BA39E724FA1E}" presName="spacerBetweenCircleAndCallout" presStyleCnt="0">
        <dgm:presLayoutVars/>
      </dgm:prSet>
      <dgm:spPr/>
    </dgm:pt>
    <dgm:pt modelId="{3FA6C5AC-77B1-4DB5-991B-6FF6514EFF54}" type="pres">
      <dgm:prSet presAssocID="{E32132D5-1A83-4B47-8DE2-864188A5A7AD}" presName="nodeText" presStyleLbl="alignAccFollowNode1" presStyleIdx="5" presStyleCnt="9">
        <dgm:presLayoutVars>
          <dgm:bulletEnabled val="1"/>
        </dgm:presLayoutVars>
      </dgm:prSet>
      <dgm:spPr/>
    </dgm:pt>
    <dgm:pt modelId="{3313EF4D-77BE-4A9E-94CE-A1435DA91EB9}" type="pres">
      <dgm:prSet presAssocID="{11724A76-CF1A-4C70-8C34-BA39E724FA1E}" presName="sibTransComposite" presStyleCnt="0"/>
      <dgm:spPr/>
    </dgm:pt>
    <dgm:pt modelId="{FF9CCF26-BDC4-420F-9FF7-53DD1A773376}" type="pres">
      <dgm:prSet presAssocID="{253ABB97-CF68-45D5-B5FD-49297AE5E674}" presName="compositeNode" presStyleCnt="0"/>
      <dgm:spPr/>
    </dgm:pt>
    <dgm:pt modelId="{1895EE7F-3323-45B4-9D39-737ED2B4D3E0}" type="pres">
      <dgm:prSet presAssocID="{253ABB97-CF68-45D5-B5FD-49297AE5E67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C74DD7A-260C-40E6-B990-DDA06CE80DD0}" type="pres">
      <dgm:prSet presAssocID="{253ABB97-CF68-45D5-B5FD-49297AE5E674}" presName="parSh" presStyleCnt="0"/>
      <dgm:spPr/>
    </dgm:pt>
    <dgm:pt modelId="{AEFB63E5-EBE0-498F-94CE-84DC17418045}" type="pres">
      <dgm:prSet presAssocID="{253ABB97-CF68-45D5-B5FD-49297AE5E674}" presName="lineNode" presStyleLbl="alignAccFollowNode1" presStyleIdx="6" presStyleCnt="9"/>
      <dgm:spPr/>
    </dgm:pt>
    <dgm:pt modelId="{EDCDC0E4-46D0-4321-9B55-B06513DA086E}" type="pres">
      <dgm:prSet presAssocID="{253ABB97-CF68-45D5-B5FD-49297AE5E674}" presName="lineArrowNode" presStyleLbl="alignAccFollowNode1" presStyleIdx="7" presStyleCnt="9"/>
      <dgm:spPr/>
    </dgm:pt>
    <dgm:pt modelId="{0DD9326B-E512-4782-B83C-048207CF3EF3}" type="pres">
      <dgm:prSet presAssocID="{C52FB091-981E-4DAA-A4EA-C18DD0E7F121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E23580AC-6228-4C73-886E-6656B2B828B0}" type="pres">
      <dgm:prSet presAssocID="{C52FB091-981E-4DAA-A4EA-C18DD0E7F121}" presName="spacerBetweenCircleAndCallout" presStyleCnt="0">
        <dgm:presLayoutVars/>
      </dgm:prSet>
      <dgm:spPr/>
    </dgm:pt>
    <dgm:pt modelId="{B3764999-4A82-4427-A9C9-189CEC6735E1}" type="pres">
      <dgm:prSet presAssocID="{253ABB97-CF68-45D5-B5FD-49297AE5E674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F5287F29-42F0-4B77-BFE9-A9C106538FE9}" type="presOf" srcId="{426E95CA-44BF-4C0A-B56F-87067973C16E}" destId="{12D342E9-34BB-4EB6-ADB6-6A11ACBF63B0}" srcOrd="0" destOrd="0" presId="urn:microsoft.com/office/officeart/2016/7/layout/LinearArrowProcessNumbered"/>
    <dgm:cxn modelId="{1AEF516C-A1AB-4BE5-AC21-ABF0ED978866}" type="presOf" srcId="{86B2D628-BBF5-4FA8-8FE0-95F916DF9811}" destId="{59D96583-15BD-4CDD-BC75-BA5DC40BC50E}" srcOrd="0" destOrd="0" presId="urn:microsoft.com/office/officeart/2016/7/layout/LinearArrowProcessNumbered"/>
    <dgm:cxn modelId="{B8C61972-1766-4549-B26C-A81FAAAC1253}" type="presOf" srcId="{253ABB97-CF68-45D5-B5FD-49297AE5E674}" destId="{B3764999-4A82-4427-A9C9-189CEC6735E1}" srcOrd="0" destOrd="0" presId="urn:microsoft.com/office/officeart/2016/7/layout/LinearArrowProcessNumbered"/>
    <dgm:cxn modelId="{24C33258-FEDA-4A19-86C5-7F07BF752A50}" srcId="{86B2D628-BBF5-4FA8-8FE0-95F916DF9811}" destId="{58FE9849-4B35-4452-84BC-1B948CC70355}" srcOrd="0" destOrd="0" parTransId="{105F9A5D-BA64-4256-AD21-E66B0D804797}" sibTransId="{426E95CA-44BF-4C0A-B56F-87067973C16E}"/>
    <dgm:cxn modelId="{B41B647D-5BA5-4A87-91F7-1C21FE32985D}" type="presOf" srcId="{C52FB091-981E-4DAA-A4EA-C18DD0E7F121}" destId="{0DD9326B-E512-4782-B83C-048207CF3EF3}" srcOrd="0" destOrd="0" presId="urn:microsoft.com/office/officeart/2016/7/layout/LinearArrowProcessNumbered"/>
    <dgm:cxn modelId="{7ED7FF9B-15CB-47EC-B3ED-962D2F2D25AD}" srcId="{86B2D628-BBF5-4FA8-8FE0-95F916DF9811}" destId="{E32132D5-1A83-4B47-8DE2-864188A5A7AD}" srcOrd="1" destOrd="0" parTransId="{BD25F3EA-9B45-4659-8279-4AA8AA565DC9}" sibTransId="{11724A76-CF1A-4C70-8C34-BA39E724FA1E}"/>
    <dgm:cxn modelId="{2096ACC2-1917-4FB3-BB31-2B8D9F791C41}" type="presOf" srcId="{E32132D5-1A83-4B47-8DE2-864188A5A7AD}" destId="{3FA6C5AC-77B1-4DB5-991B-6FF6514EFF54}" srcOrd="0" destOrd="0" presId="urn:microsoft.com/office/officeart/2016/7/layout/LinearArrowProcessNumbered"/>
    <dgm:cxn modelId="{D07DDCD3-DDDC-4895-BAB1-BA35F00B1FE8}" type="presOf" srcId="{58FE9849-4B35-4452-84BC-1B948CC70355}" destId="{18691F92-A6A6-42C2-9111-3125B79E5B34}" srcOrd="0" destOrd="0" presId="urn:microsoft.com/office/officeart/2016/7/layout/LinearArrowProcessNumbered"/>
    <dgm:cxn modelId="{2461E5EC-2C9F-486F-8DC8-26225FD68E32}" srcId="{86B2D628-BBF5-4FA8-8FE0-95F916DF9811}" destId="{253ABB97-CF68-45D5-B5FD-49297AE5E674}" srcOrd="2" destOrd="0" parTransId="{A04F485C-2613-41E2-8507-F01C054D2A4E}" sibTransId="{C52FB091-981E-4DAA-A4EA-C18DD0E7F121}"/>
    <dgm:cxn modelId="{07862CED-EF74-4750-B1F8-55BCA054DCAD}" type="presOf" srcId="{11724A76-CF1A-4C70-8C34-BA39E724FA1E}" destId="{638E64EE-C310-4C7D-9B5D-A846B5033AA5}" srcOrd="0" destOrd="0" presId="urn:microsoft.com/office/officeart/2016/7/layout/LinearArrowProcessNumbered"/>
    <dgm:cxn modelId="{B1A3D667-F4BD-4CF9-ADB5-5A58D2B21D90}" type="presParOf" srcId="{59D96583-15BD-4CDD-BC75-BA5DC40BC50E}" destId="{26E8CD19-78F1-4C39-BB47-AA9E037F4881}" srcOrd="0" destOrd="0" presId="urn:microsoft.com/office/officeart/2016/7/layout/LinearArrowProcessNumbered"/>
    <dgm:cxn modelId="{37CE5922-24A5-448A-A79A-AA399B59A897}" type="presParOf" srcId="{26E8CD19-78F1-4C39-BB47-AA9E037F4881}" destId="{32EE5574-4B57-40D7-8DE0-32977565FB39}" srcOrd="0" destOrd="0" presId="urn:microsoft.com/office/officeart/2016/7/layout/LinearArrowProcessNumbered"/>
    <dgm:cxn modelId="{86116B68-0835-4CA6-87CB-DC5A30E5B103}" type="presParOf" srcId="{26E8CD19-78F1-4C39-BB47-AA9E037F4881}" destId="{A6C3977D-8510-4F12-A1F5-D3613A073315}" srcOrd="1" destOrd="0" presId="urn:microsoft.com/office/officeart/2016/7/layout/LinearArrowProcessNumbered"/>
    <dgm:cxn modelId="{6044B873-413E-41D4-9A5E-7BF7AE4022D3}" type="presParOf" srcId="{A6C3977D-8510-4F12-A1F5-D3613A073315}" destId="{7540D081-BD97-46FF-832D-8F3970AEE475}" srcOrd="0" destOrd="0" presId="urn:microsoft.com/office/officeart/2016/7/layout/LinearArrowProcessNumbered"/>
    <dgm:cxn modelId="{4D73D828-9481-48F3-8948-DE7C60168B09}" type="presParOf" srcId="{A6C3977D-8510-4F12-A1F5-D3613A073315}" destId="{6714A555-034C-4A42-B6A4-74C8837AFD0D}" srcOrd="1" destOrd="0" presId="urn:microsoft.com/office/officeart/2016/7/layout/LinearArrowProcessNumbered"/>
    <dgm:cxn modelId="{8F9DCDD9-4086-496B-BA4B-860A5B5735D0}" type="presParOf" srcId="{A6C3977D-8510-4F12-A1F5-D3613A073315}" destId="{12D342E9-34BB-4EB6-ADB6-6A11ACBF63B0}" srcOrd="2" destOrd="0" presId="urn:microsoft.com/office/officeart/2016/7/layout/LinearArrowProcessNumbered"/>
    <dgm:cxn modelId="{09EC8087-28B6-4DE6-8302-51DC64CE5063}" type="presParOf" srcId="{A6C3977D-8510-4F12-A1F5-D3613A073315}" destId="{5CA1D535-C5CD-4C96-8974-67FE0E8A257A}" srcOrd="3" destOrd="0" presId="urn:microsoft.com/office/officeart/2016/7/layout/LinearArrowProcessNumbered"/>
    <dgm:cxn modelId="{1A27BCC6-774D-4355-A2F0-09D8EEF2F762}" type="presParOf" srcId="{26E8CD19-78F1-4C39-BB47-AA9E037F4881}" destId="{18691F92-A6A6-42C2-9111-3125B79E5B34}" srcOrd="2" destOrd="0" presId="urn:microsoft.com/office/officeart/2016/7/layout/LinearArrowProcessNumbered"/>
    <dgm:cxn modelId="{F502D65A-0370-4E8F-88B7-0424E35AE1F8}" type="presParOf" srcId="{59D96583-15BD-4CDD-BC75-BA5DC40BC50E}" destId="{14BB263D-B4C6-432E-BCDE-6141A193D877}" srcOrd="1" destOrd="0" presId="urn:microsoft.com/office/officeart/2016/7/layout/LinearArrowProcessNumbered"/>
    <dgm:cxn modelId="{86E02ECC-2ECF-48D8-821F-F4C72A2134EA}" type="presParOf" srcId="{59D96583-15BD-4CDD-BC75-BA5DC40BC50E}" destId="{65D88859-8C4A-4461-9F35-AD4F90EDF78F}" srcOrd="2" destOrd="0" presId="urn:microsoft.com/office/officeart/2016/7/layout/LinearArrowProcessNumbered"/>
    <dgm:cxn modelId="{C2D62846-794C-417B-98ED-C2435C878887}" type="presParOf" srcId="{65D88859-8C4A-4461-9F35-AD4F90EDF78F}" destId="{ABF4B87F-175C-42B3-9FDF-95CBB5CD83C4}" srcOrd="0" destOrd="0" presId="urn:microsoft.com/office/officeart/2016/7/layout/LinearArrowProcessNumbered"/>
    <dgm:cxn modelId="{1304E38B-3D36-4620-8312-F144F46AED0B}" type="presParOf" srcId="{65D88859-8C4A-4461-9F35-AD4F90EDF78F}" destId="{46FA1731-4C7A-468C-96A6-B7BEE6F1836C}" srcOrd="1" destOrd="0" presId="urn:microsoft.com/office/officeart/2016/7/layout/LinearArrowProcessNumbered"/>
    <dgm:cxn modelId="{34342B8D-0C52-408C-AC63-C4B44E89979C}" type="presParOf" srcId="{46FA1731-4C7A-468C-96A6-B7BEE6F1836C}" destId="{CF62C5F7-08AF-4D98-BFA5-D2B21AFAE8FA}" srcOrd="0" destOrd="0" presId="urn:microsoft.com/office/officeart/2016/7/layout/LinearArrowProcessNumbered"/>
    <dgm:cxn modelId="{496C63A8-3100-4414-BE42-537114D7A542}" type="presParOf" srcId="{46FA1731-4C7A-468C-96A6-B7BEE6F1836C}" destId="{6BEEEFB7-AE26-45DE-9CE5-200FC5C8C029}" srcOrd="1" destOrd="0" presId="urn:microsoft.com/office/officeart/2016/7/layout/LinearArrowProcessNumbered"/>
    <dgm:cxn modelId="{A8D82534-00EC-4517-8302-44D802A9BC01}" type="presParOf" srcId="{46FA1731-4C7A-468C-96A6-B7BEE6F1836C}" destId="{638E64EE-C310-4C7D-9B5D-A846B5033AA5}" srcOrd="2" destOrd="0" presId="urn:microsoft.com/office/officeart/2016/7/layout/LinearArrowProcessNumbered"/>
    <dgm:cxn modelId="{587FAE0D-A305-4D3D-8736-0FD0F119FF2D}" type="presParOf" srcId="{46FA1731-4C7A-468C-96A6-B7BEE6F1836C}" destId="{95AD31A6-9AC4-4ADD-97EB-4E9235CC9A9E}" srcOrd="3" destOrd="0" presId="urn:microsoft.com/office/officeart/2016/7/layout/LinearArrowProcessNumbered"/>
    <dgm:cxn modelId="{E9D8C1C8-C0D6-406C-80E7-D277354AE884}" type="presParOf" srcId="{65D88859-8C4A-4461-9F35-AD4F90EDF78F}" destId="{3FA6C5AC-77B1-4DB5-991B-6FF6514EFF54}" srcOrd="2" destOrd="0" presId="urn:microsoft.com/office/officeart/2016/7/layout/LinearArrowProcessNumbered"/>
    <dgm:cxn modelId="{B0DB603C-B1BF-44CB-924C-9715B0F8AE2E}" type="presParOf" srcId="{59D96583-15BD-4CDD-BC75-BA5DC40BC50E}" destId="{3313EF4D-77BE-4A9E-94CE-A1435DA91EB9}" srcOrd="3" destOrd="0" presId="urn:microsoft.com/office/officeart/2016/7/layout/LinearArrowProcessNumbered"/>
    <dgm:cxn modelId="{3A531AF4-8D13-4A3C-9FD7-0F73CA7280DC}" type="presParOf" srcId="{59D96583-15BD-4CDD-BC75-BA5DC40BC50E}" destId="{FF9CCF26-BDC4-420F-9FF7-53DD1A773376}" srcOrd="4" destOrd="0" presId="urn:microsoft.com/office/officeart/2016/7/layout/LinearArrowProcessNumbered"/>
    <dgm:cxn modelId="{C221E0EC-0F64-49E1-B07B-5D603AF099ED}" type="presParOf" srcId="{FF9CCF26-BDC4-420F-9FF7-53DD1A773376}" destId="{1895EE7F-3323-45B4-9D39-737ED2B4D3E0}" srcOrd="0" destOrd="0" presId="urn:microsoft.com/office/officeart/2016/7/layout/LinearArrowProcessNumbered"/>
    <dgm:cxn modelId="{47983623-B076-4EE9-B2DB-57660C2FAFD7}" type="presParOf" srcId="{FF9CCF26-BDC4-420F-9FF7-53DD1A773376}" destId="{6C74DD7A-260C-40E6-B990-DDA06CE80DD0}" srcOrd="1" destOrd="0" presId="urn:microsoft.com/office/officeart/2016/7/layout/LinearArrowProcessNumbered"/>
    <dgm:cxn modelId="{A6886278-9187-433E-AFD3-2B4A28B84DCB}" type="presParOf" srcId="{6C74DD7A-260C-40E6-B990-DDA06CE80DD0}" destId="{AEFB63E5-EBE0-498F-94CE-84DC17418045}" srcOrd="0" destOrd="0" presId="urn:microsoft.com/office/officeart/2016/7/layout/LinearArrowProcessNumbered"/>
    <dgm:cxn modelId="{77AA4988-CC98-4C8C-A245-86E4DC0C7EDB}" type="presParOf" srcId="{6C74DD7A-260C-40E6-B990-DDA06CE80DD0}" destId="{EDCDC0E4-46D0-4321-9B55-B06513DA086E}" srcOrd="1" destOrd="0" presId="urn:microsoft.com/office/officeart/2016/7/layout/LinearArrowProcessNumbered"/>
    <dgm:cxn modelId="{29DB55E3-7154-45E1-8D1E-53379C2C823A}" type="presParOf" srcId="{6C74DD7A-260C-40E6-B990-DDA06CE80DD0}" destId="{0DD9326B-E512-4782-B83C-048207CF3EF3}" srcOrd="2" destOrd="0" presId="urn:microsoft.com/office/officeart/2016/7/layout/LinearArrowProcessNumbered"/>
    <dgm:cxn modelId="{3B9FD9D3-CB1C-4DC2-AA65-57247F7AFBF1}" type="presParOf" srcId="{6C74DD7A-260C-40E6-B990-DDA06CE80DD0}" destId="{E23580AC-6228-4C73-886E-6656B2B828B0}" srcOrd="3" destOrd="0" presId="urn:microsoft.com/office/officeart/2016/7/layout/LinearArrowProcessNumbered"/>
    <dgm:cxn modelId="{3496608B-256C-4223-B565-C6052F1FBDFA}" type="presParOf" srcId="{FF9CCF26-BDC4-420F-9FF7-53DD1A773376}" destId="{B3764999-4A82-4427-A9C9-189CEC6735E1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40D081-BD97-46FF-832D-8F3970AEE475}">
      <dsp:nvSpPr>
        <dsp:cNvPr id="0" name=""/>
        <dsp:cNvSpPr/>
      </dsp:nvSpPr>
      <dsp:spPr>
        <a:xfrm>
          <a:off x="1121309" y="501340"/>
          <a:ext cx="894424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4A555-034C-4A42-B6A4-74C8837AFD0D}">
      <dsp:nvSpPr>
        <dsp:cNvPr id="0" name=""/>
        <dsp:cNvSpPr/>
      </dsp:nvSpPr>
      <dsp:spPr>
        <a:xfrm>
          <a:off x="2069400" y="426244"/>
          <a:ext cx="102858" cy="192678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841840"/>
            <a:satOff val="-7779"/>
            <a:lumOff val="-8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841840"/>
              <a:satOff val="-7779"/>
              <a:lumOff val="-8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342E9-34BB-4EB6-ADB6-6A11ACBF63B0}">
      <dsp:nvSpPr>
        <dsp:cNvPr id="0" name=""/>
        <dsp:cNvSpPr/>
      </dsp:nvSpPr>
      <dsp:spPr>
        <a:xfrm>
          <a:off x="555430" y="47299"/>
          <a:ext cx="908153" cy="9081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41" tIns="35241" rIns="35241" bIns="3524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</a:p>
      </dsp:txBody>
      <dsp:txXfrm>
        <a:off x="688426" y="180295"/>
        <a:ext cx="642161" cy="642161"/>
      </dsp:txXfrm>
    </dsp:sp>
    <dsp:sp modelId="{18691F92-A6A6-42C2-9111-3125B79E5B34}">
      <dsp:nvSpPr>
        <dsp:cNvPr id="0" name=""/>
        <dsp:cNvSpPr/>
      </dsp:nvSpPr>
      <dsp:spPr>
        <a:xfrm>
          <a:off x="3278" y="1120609"/>
          <a:ext cx="2012455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45" tIns="165100" rIns="15874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5.1 </a:t>
          </a:r>
          <a:r>
            <a:rPr lang="ko-KR" sz="1100" kern="1200" dirty="0"/>
            <a:t>회사는 회원의 개인 정보를 안전하게 보호하기 위해 최선을 다하며</a:t>
          </a:r>
          <a:r>
            <a:rPr lang="en-US" sz="1100" kern="1200" dirty="0"/>
            <a:t>, </a:t>
          </a:r>
          <a:r>
            <a:rPr lang="ko-KR" sz="1100" kern="1200" dirty="0"/>
            <a:t>관련 법규 및 개인 정보 보호 정책에 따라 처리합니다</a:t>
          </a:r>
          <a:r>
            <a:rPr lang="en-US" sz="1100" kern="1200" dirty="0"/>
            <a:t>. </a:t>
          </a:r>
          <a:r>
            <a:rPr lang="ko-KR" sz="1100" kern="1200" dirty="0"/>
            <a:t>우리는 회원들의 개인 정보를 무단으로 공개하지 않고</a:t>
          </a:r>
          <a:r>
            <a:rPr lang="en-US" sz="1100" kern="1200" dirty="0"/>
            <a:t>, </a:t>
          </a:r>
          <a:r>
            <a:rPr lang="ko-KR" sz="1100" kern="1200" dirty="0"/>
            <a:t>안전한 보안 시스템을 구축하여 민감한 정보를 안전하게 보호합니다</a:t>
          </a:r>
          <a:r>
            <a:rPr lang="en-US" sz="1100" kern="1200" dirty="0"/>
            <a:t>..</a:t>
          </a:r>
        </a:p>
      </dsp:txBody>
      <dsp:txXfrm>
        <a:off x="3278" y="1523100"/>
        <a:ext cx="2012455" cy="2730184"/>
      </dsp:txXfrm>
    </dsp:sp>
    <dsp:sp modelId="{CF62C5F7-08AF-4D98-BFA5-D2B21AFAE8FA}">
      <dsp:nvSpPr>
        <dsp:cNvPr id="0" name=""/>
        <dsp:cNvSpPr/>
      </dsp:nvSpPr>
      <dsp:spPr>
        <a:xfrm>
          <a:off x="2239340" y="502558"/>
          <a:ext cx="2012455" cy="72"/>
        </a:xfrm>
        <a:prstGeom prst="rect">
          <a:avLst/>
        </a:prstGeom>
        <a:solidFill>
          <a:schemeClr val="accent2">
            <a:tint val="40000"/>
            <a:alpha val="90000"/>
            <a:hueOff val="2525519"/>
            <a:satOff val="-23337"/>
            <a:lumOff val="-263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525519"/>
              <a:satOff val="-23337"/>
              <a:lumOff val="-26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EEEFB7-AE26-45DE-9CE5-200FC5C8C029}">
      <dsp:nvSpPr>
        <dsp:cNvPr id="0" name=""/>
        <dsp:cNvSpPr/>
      </dsp:nvSpPr>
      <dsp:spPr>
        <a:xfrm>
          <a:off x="4305462" y="427261"/>
          <a:ext cx="102858" cy="193714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E64EE-C310-4C7D-9B5D-A846B5033AA5}">
      <dsp:nvSpPr>
        <dsp:cNvPr id="0" name=""/>
        <dsp:cNvSpPr/>
      </dsp:nvSpPr>
      <dsp:spPr>
        <a:xfrm>
          <a:off x="2791492" y="48518"/>
          <a:ext cx="908153" cy="908153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41" tIns="35241" rIns="35241" bIns="3524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</a:p>
      </dsp:txBody>
      <dsp:txXfrm>
        <a:off x="2924488" y="181514"/>
        <a:ext cx="642161" cy="642161"/>
      </dsp:txXfrm>
    </dsp:sp>
    <dsp:sp modelId="{3FA6C5AC-77B1-4DB5-991B-6FF6514EFF54}">
      <dsp:nvSpPr>
        <dsp:cNvPr id="0" name=""/>
        <dsp:cNvSpPr/>
      </dsp:nvSpPr>
      <dsp:spPr>
        <a:xfrm>
          <a:off x="2239340" y="1123490"/>
          <a:ext cx="2012455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4209199"/>
            <a:satOff val="-38895"/>
            <a:lumOff val="-438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209199"/>
              <a:satOff val="-38895"/>
              <a:lumOff val="-43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45" tIns="165100" rIns="15874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5.2 </a:t>
          </a:r>
          <a:r>
            <a:rPr lang="ko-KR" sz="1100" kern="1200" dirty="0"/>
            <a:t>회사는 이용 약관 및 규정을 개정할 권리가 있으며</a:t>
          </a:r>
          <a:r>
            <a:rPr lang="en-US" sz="1100" kern="1200" dirty="0"/>
            <a:t>, </a:t>
          </a:r>
          <a:r>
            <a:rPr lang="ko-KR" sz="1100" kern="1200" dirty="0"/>
            <a:t>개정 사항은 회사의 웹사이트나 애플리케이션을 통해 공지됩니다</a:t>
          </a:r>
          <a:r>
            <a:rPr lang="en-US" sz="1100" kern="1200" dirty="0"/>
            <a:t>. </a:t>
          </a:r>
          <a:r>
            <a:rPr lang="ko-KR" sz="1100" kern="1200" dirty="0"/>
            <a:t>회원들은 변경된 약관 및 규정을 주의 깊게 살펴보고</a:t>
          </a:r>
          <a:r>
            <a:rPr lang="en-US" sz="1100" kern="1200" dirty="0"/>
            <a:t>, </a:t>
          </a:r>
          <a:r>
            <a:rPr lang="ko-KR" sz="1100" kern="1200" dirty="0"/>
            <a:t>이를 준수함으로써 서비스 이용에 불편함이 없도록 합니다</a:t>
          </a:r>
          <a:endParaRPr lang="en-US" sz="1100" kern="1200" dirty="0"/>
        </a:p>
      </dsp:txBody>
      <dsp:txXfrm>
        <a:off x="2239340" y="1525981"/>
        <a:ext cx="2012455" cy="2730184"/>
      </dsp:txXfrm>
    </dsp:sp>
    <dsp:sp modelId="{AEFB63E5-EBE0-498F-94CE-84DC17418045}">
      <dsp:nvSpPr>
        <dsp:cNvPr id="0" name=""/>
        <dsp:cNvSpPr/>
      </dsp:nvSpPr>
      <dsp:spPr>
        <a:xfrm>
          <a:off x="4475403" y="502558"/>
          <a:ext cx="1006227" cy="72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9326B-E512-4782-B83C-048207CF3EF3}">
      <dsp:nvSpPr>
        <dsp:cNvPr id="0" name=""/>
        <dsp:cNvSpPr/>
      </dsp:nvSpPr>
      <dsp:spPr>
        <a:xfrm>
          <a:off x="5027554" y="48518"/>
          <a:ext cx="908153" cy="908153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241" tIns="35241" rIns="35241" bIns="3524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</a:t>
          </a:r>
        </a:p>
      </dsp:txBody>
      <dsp:txXfrm>
        <a:off x="5160550" y="181514"/>
        <a:ext cx="642161" cy="642161"/>
      </dsp:txXfrm>
    </dsp:sp>
    <dsp:sp modelId="{B3764999-4A82-4427-A9C9-189CEC6735E1}">
      <dsp:nvSpPr>
        <dsp:cNvPr id="0" name=""/>
        <dsp:cNvSpPr/>
      </dsp:nvSpPr>
      <dsp:spPr>
        <a:xfrm>
          <a:off x="4475403" y="1123490"/>
          <a:ext cx="2012455" cy="3132675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45" tIns="165100" rIns="15874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5.3 </a:t>
          </a:r>
          <a:r>
            <a:rPr lang="ko-KR" sz="1100" kern="1200" dirty="0"/>
            <a:t>회원은 회사의 서비스를 이용함에 있어 이용 약관 및 규정을 준수해야 합니다</a:t>
          </a:r>
          <a:r>
            <a:rPr lang="en-US" sz="1100" kern="1200" dirty="0"/>
            <a:t>. </a:t>
          </a:r>
          <a:r>
            <a:rPr lang="ko-KR" sz="1100" kern="1200" dirty="0"/>
            <a:t>이는 회원들이 서비스를 원활하게 이용하고 서로에게 불편함을 줄이기 위한 조치입니다</a:t>
          </a:r>
          <a:r>
            <a:rPr lang="en-US" sz="1100" kern="1200" dirty="0"/>
            <a:t>. </a:t>
          </a:r>
        </a:p>
      </dsp:txBody>
      <dsp:txXfrm>
        <a:off x="4475403" y="1525981"/>
        <a:ext cx="2012455" cy="273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18A35-1FFD-8A82-6183-94373E482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07D4CF-4144-0EEC-647F-56026386C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E8D04-BDB4-A575-A7AE-EEEFBA12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763EC-CB00-113B-35DC-5B82CC9F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EAA58-4842-8A78-803D-31FF857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66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CE28A-5F0F-5577-C0C5-FCBBDB53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4F0771-F593-90CF-B617-F9A6DECE1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6C66C-0620-4772-DF5C-C08C3EC8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BE229-D2DC-877B-7EFC-CA9496E1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9DF36-0D29-210D-9287-F2DA7AAEE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1B3BBC-125B-F306-BCB6-C07C9B4C8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BE72E-A727-452A-1CCE-BB97BDFEC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5A315-0159-6DE6-99D1-790B819AA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EB41B-BED9-04ED-2A18-EBB896A6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B94A8-2AC1-3169-12F4-CF85F92B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517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01 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F8881-ECDC-524C-BE7A-6B1E198D2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00F901-9CFF-8543-A9A8-17F653A90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86450" y="0"/>
            <a:ext cx="630555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ECBCC-E633-E742-A2E5-A14007674F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텍스트 개체 틀 23">
            <a:extLst>
              <a:ext uri="{FF2B5EF4-FFF2-40B4-BE49-F238E27FC236}">
                <a16:creationId xmlns:a16="http://schemas.microsoft.com/office/drawing/2014/main" id="{F1D2DE7C-72F1-CA43-A615-7244C463BF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6810" y="2089738"/>
            <a:ext cx="5667458" cy="2318633"/>
          </a:xfrm>
          <a:prstGeom prst="rect">
            <a:avLst/>
          </a:prstGeom>
        </p:spPr>
        <p:txBody>
          <a:bodyPr anchor="ctr" anchorCtr="0"/>
          <a:lstStyle>
            <a:lvl1pPr marL="0" indent="0" algn="l" defTabSz="914400" rtl="0" eaLnBrk="1" latinLnBrk="0" hangingPunct="1">
              <a:lnSpc>
                <a:spcPts val="5660"/>
              </a:lnSpc>
              <a:spcBef>
                <a:spcPts val="1000"/>
              </a:spcBef>
              <a:buFontTx/>
              <a:buNone/>
              <a:defRPr kumimoji="1" lang="ko-Kore-KR" altLang="en-US" sz="4800" b="1" i="0" kern="1200" spc="-30" baseline="0" dirty="0">
                <a:solidFill>
                  <a:schemeClr val="tx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>
                <a:effectLst/>
              </a:rPr>
              <a:t>주제를</a:t>
            </a:r>
            <a:br>
              <a:rPr lang="en-US" altLang="ko-KR" dirty="0">
                <a:effectLst/>
              </a:rPr>
            </a:br>
            <a:r>
              <a:rPr lang="ko-KR" altLang="en-US" dirty="0">
                <a:effectLst/>
              </a:rPr>
              <a:t>입력해주세요</a:t>
            </a:r>
            <a:endParaRPr lang="en-US" altLang="ko-KR" dirty="0">
              <a:effectLst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C8ADD26-CE40-DD40-B10D-2E79B0B6276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0134" y="6386235"/>
            <a:ext cx="1205565" cy="37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404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03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4" name="텍스트 개체 틀 27">
            <a:extLst>
              <a:ext uri="{FF2B5EF4-FFF2-40B4-BE49-F238E27FC236}">
                <a16:creationId xmlns:a16="http://schemas.microsoft.com/office/drawing/2014/main" id="{B27E0E35-85FE-AB4D-B043-9659B84A42B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2633" y="1639598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BC0A6F83-35A0-474A-BC34-A489522CB3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627171" y="1525060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ore-KR" dirty="0"/>
              <a:t>0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7E2D3AE6-D5D7-544E-851D-2C358044BFB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12633" y="2541035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텍스트 개체 틀 27">
            <a:extLst>
              <a:ext uri="{FF2B5EF4-FFF2-40B4-BE49-F238E27FC236}">
                <a16:creationId xmlns:a16="http://schemas.microsoft.com/office/drawing/2014/main" id="{D8A80C34-8D34-9142-B077-9AD03C17B32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27172" y="2426497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02</a:t>
            </a:r>
            <a:endParaRPr kumimoji="1" lang="ko-Kore-KR" altLang="en-US" dirty="0"/>
          </a:p>
        </p:txBody>
      </p:sp>
      <p:sp>
        <p:nvSpPr>
          <p:cNvPr id="33" name="텍스트 개체 틀 27">
            <a:extLst>
              <a:ext uri="{FF2B5EF4-FFF2-40B4-BE49-F238E27FC236}">
                <a16:creationId xmlns:a16="http://schemas.microsoft.com/office/drawing/2014/main" id="{7FE42027-98C5-994F-8127-FE8CDFCC41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2633" y="3442472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0EDC6DCF-943E-FF49-B16A-6B70D68193E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627172" y="3327934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03</a:t>
            </a:r>
            <a:endParaRPr kumimoji="1" lang="ko-Kore-KR" altLang="en-US" dirty="0"/>
          </a:p>
        </p:txBody>
      </p:sp>
      <p:sp>
        <p:nvSpPr>
          <p:cNvPr id="35" name="텍스트 개체 틀 27">
            <a:extLst>
              <a:ext uri="{FF2B5EF4-FFF2-40B4-BE49-F238E27FC236}">
                <a16:creationId xmlns:a16="http://schemas.microsoft.com/office/drawing/2014/main" id="{E0F141B8-3E69-A746-B181-0968BF52692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2633" y="4343909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6" name="텍스트 개체 틀 27">
            <a:extLst>
              <a:ext uri="{FF2B5EF4-FFF2-40B4-BE49-F238E27FC236}">
                <a16:creationId xmlns:a16="http://schemas.microsoft.com/office/drawing/2014/main" id="{3930A230-705B-6E49-874C-96D795CD52E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627171" y="4229371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04</a:t>
            </a:r>
            <a:endParaRPr kumimoji="1" lang="ko-Kore-KR" altLang="en-US" dirty="0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9EF92804-C230-B14F-BDC0-5AAFC8D2919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12633" y="5245347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933450" indent="0" algn="l">
              <a:lnSpc>
                <a:spcPct val="100000"/>
              </a:lnSpc>
              <a:buFontTx/>
              <a:buNone/>
              <a:tabLst/>
              <a:defRPr sz="14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8" name="텍스트 개체 틀 27">
            <a:extLst>
              <a:ext uri="{FF2B5EF4-FFF2-40B4-BE49-F238E27FC236}">
                <a16:creationId xmlns:a16="http://schemas.microsoft.com/office/drawing/2014/main" id="{5C3FF142-3655-9B43-93AB-73CA236BB17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16200000">
            <a:off x="627171" y="5130809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anchor="ctr"/>
          <a:lstStyle>
            <a:lvl1pPr marL="90488" indent="0" algn="l">
              <a:lnSpc>
                <a:spcPct val="100000"/>
              </a:lnSpc>
              <a:buFontTx/>
              <a:buNone/>
              <a:tabLst/>
              <a:defRPr sz="2800"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en-US" altLang="ko-KR" dirty="0"/>
              <a:t>05</a:t>
            </a:r>
            <a:endParaRPr kumimoji="1" lang="ko-Kore-KR" altLang="en-US" dirty="0"/>
          </a:p>
        </p:txBody>
      </p:sp>
      <p:sp>
        <p:nvSpPr>
          <p:cNvPr id="14" name="텍스트 개체 틀 23">
            <a:extLst>
              <a:ext uri="{FF2B5EF4-FFF2-40B4-BE49-F238E27FC236}">
                <a16:creationId xmlns:a16="http://schemas.microsoft.com/office/drawing/2014/main" id="{17FC0626-3CEC-514C-85A8-97FAC51C89A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40789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_04_텍스트 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52">
            <a:extLst>
              <a:ext uri="{FF2B5EF4-FFF2-40B4-BE49-F238E27FC236}">
                <a16:creationId xmlns:a16="http://schemas.microsoft.com/office/drawing/2014/main" id="{0C96B536-ED24-DD43-93FE-17981FF14C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7525" y="182918"/>
            <a:ext cx="5335912" cy="260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buFontTx/>
              <a:buNone/>
              <a:defRPr kumimoji="1" lang="ko-KR" altLang="en-US" sz="1100" b="1" kern="1200" dirty="0" smtClean="0">
                <a:solidFill>
                  <a:srgbClr val="B3B3B3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2pPr>
            <a:lvl3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3pPr>
            <a:lvl4pPr marL="0" indent="0" algn="l" defTabSz="914400" rtl="0" eaLnBrk="1" latinLnBrk="0" hangingPunct="1">
              <a:buFontTx/>
              <a:buNone/>
              <a:defRPr kumimoji="1" lang="ko-KR" altLang="en-US" sz="1100" b="1" kern="1200" dirty="0" smtClean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4pPr>
            <a:lvl5pPr marL="0" indent="0" algn="l" defTabSz="914400" rtl="0" eaLnBrk="1" latinLnBrk="0" hangingPunct="1">
              <a:buFontTx/>
              <a:buNone/>
              <a:defRPr kumimoji="1" lang="ko-Kore-KR" altLang="en-US" sz="1100" b="1" kern="1200" dirty="0">
                <a:solidFill>
                  <a:schemeClr val="tx1"/>
                </a:solidFill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5pPr>
          </a:lstStyle>
          <a:p>
            <a:r>
              <a:rPr kumimoji="1" lang="en-US" altLang="ko-Kore-KR" sz="1100" b="1" dirty="0">
                <a:latin typeface="Gilroy SemiBold" pitchFamily="2" charset="0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TITLE</a:t>
            </a:r>
            <a:endParaRPr kumimoji="1" lang="ko-Kore-KR" altLang="en-US" sz="1100" b="1" dirty="0">
              <a:latin typeface="Gilroy SemiBold" pitchFamily="2" charset="0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75C55B7-9D43-0140-8328-D8DAB46116C0}"/>
              </a:ext>
            </a:extLst>
          </p:cNvPr>
          <p:cNvSpPr/>
          <p:nvPr userDrawn="1"/>
        </p:nvSpPr>
        <p:spPr>
          <a:xfrm>
            <a:off x="513850" y="1639598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그래픽 28">
            <a:extLst>
              <a:ext uri="{FF2B5EF4-FFF2-40B4-BE49-F238E27FC236}">
                <a16:creationId xmlns:a16="http://schemas.microsoft.com/office/drawing/2014/main" id="{5F69BDBB-9BBC-794A-A753-8221DA817DAB}"/>
              </a:ext>
            </a:extLst>
          </p:cNvPr>
          <p:cNvSpPr/>
          <p:nvPr/>
        </p:nvSpPr>
        <p:spPr>
          <a:xfrm>
            <a:off x="876969" y="1894339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1" name="텍스트 개체 틀 27">
            <a:extLst>
              <a:ext uri="{FF2B5EF4-FFF2-40B4-BE49-F238E27FC236}">
                <a16:creationId xmlns:a16="http://schemas.microsoft.com/office/drawing/2014/main" id="{67CBAF28-3DE8-8A4F-9E97-DA740BDE90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664316" y="1639598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5D49D9BC-60FB-1742-BDE6-C3299DA53E4B}"/>
              </a:ext>
            </a:extLst>
          </p:cNvPr>
          <p:cNvSpPr/>
          <p:nvPr userDrawn="1"/>
        </p:nvSpPr>
        <p:spPr>
          <a:xfrm>
            <a:off x="513850" y="2543015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그래픽 28">
            <a:extLst>
              <a:ext uri="{FF2B5EF4-FFF2-40B4-BE49-F238E27FC236}">
                <a16:creationId xmlns:a16="http://schemas.microsoft.com/office/drawing/2014/main" id="{68934059-3FD3-7343-9F46-5C2A4DCBCEAD}"/>
              </a:ext>
            </a:extLst>
          </p:cNvPr>
          <p:cNvSpPr/>
          <p:nvPr userDrawn="1"/>
        </p:nvSpPr>
        <p:spPr>
          <a:xfrm>
            <a:off x="876969" y="2792001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4" name="텍스트 개체 틀 27">
            <a:extLst>
              <a:ext uri="{FF2B5EF4-FFF2-40B4-BE49-F238E27FC236}">
                <a16:creationId xmlns:a16="http://schemas.microsoft.com/office/drawing/2014/main" id="{602834F5-8652-6244-9D26-9594C863734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664316" y="2541035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AF402BE-E51A-3A48-A30B-A1C770C146D0}"/>
              </a:ext>
            </a:extLst>
          </p:cNvPr>
          <p:cNvSpPr/>
          <p:nvPr userDrawn="1"/>
        </p:nvSpPr>
        <p:spPr>
          <a:xfrm>
            <a:off x="513850" y="3446432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그래픽 28">
            <a:extLst>
              <a:ext uri="{FF2B5EF4-FFF2-40B4-BE49-F238E27FC236}">
                <a16:creationId xmlns:a16="http://schemas.microsoft.com/office/drawing/2014/main" id="{FF539A0C-CA10-C743-A82A-EC17481BA8D7}"/>
              </a:ext>
            </a:extLst>
          </p:cNvPr>
          <p:cNvSpPr/>
          <p:nvPr userDrawn="1"/>
        </p:nvSpPr>
        <p:spPr>
          <a:xfrm>
            <a:off x="876969" y="3686753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37" name="텍스트 개체 틀 27">
            <a:extLst>
              <a:ext uri="{FF2B5EF4-FFF2-40B4-BE49-F238E27FC236}">
                <a16:creationId xmlns:a16="http://schemas.microsoft.com/office/drawing/2014/main" id="{EF007928-F0ED-FC4D-A2A1-8040F31CF21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64316" y="3442472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43407CC0-08C7-1E40-845F-429816FE5D91}"/>
              </a:ext>
            </a:extLst>
          </p:cNvPr>
          <p:cNvSpPr/>
          <p:nvPr userDrawn="1"/>
        </p:nvSpPr>
        <p:spPr>
          <a:xfrm>
            <a:off x="513850" y="4349849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그래픽 28">
            <a:extLst>
              <a:ext uri="{FF2B5EF4-FFF2-40B4-BE49-F238E27FC236}">
                <a16:creationId xmlns:a16="http://schemas.microsoft.com/office/drawing/2014/main" id="{B210F23F-ED84-7644-A1F5-A550B1D8CF9A}"/>
              </a:ext>
            </a:extLst>
          </p:cNvPr>
          <p:cNvSpPr/>
          <p:nvPr userDrawn="1"/>
        </p:nvSpPr>
        <p:spPr>
          <a:xfrm>
            <a:off x="876969" y="4589508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3" name="텍스트 개체 틀 27">
            <a:extLst>
              <a:ext uri="{FF2B5EF4-FFF2-40B4-BE49-F238E27FC236}">
                <a16:creationId xmlns:a16="http://schemas.microsoft.com/office/drawing/2014/main" id="{3EFFEB08-5060-D84E-B708-7D01786DB7B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64316" y="4343909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B23658C-3264-AF4A-A962-4D2B509502F0}"/>
              </a:ext>
            </a:extLst>
          </p:cNvPr>
          <p:cNvSpPr/>
          <p:nvPr userDrawn="1"/>
        </p:nvSpPr>
        <p:spPr>
          <a:xfrm>
            <a:off x="513850" y="5253267"/>
            <a:ext cx="881856" cy="64008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그래픽 28">
            <a:extLst>
              <a:ext uri="{FF2B5EF4-FFF2-40B4-BE49-F238E27FC236}">
                <a16:creationId xmlns:a16="http://schemas.microsoft.com/office/drawing/2014/main" id="{130693FC-47DD-5A4B-9B3C-9158C06787FE}"/>
              </a:ext>
            </a:extLst>
          </p:cNvPr>
          <p:cNvSpPr/>
          <p:nvPr userDrawn="1"/>
        </p:nvSpPr>
        <p:spPr>
          <a:xfrm>
            <a:off x="876969" y="5483210"/>
            <a:ext cx="167676" cy="140756"/>
          </a:xfrm>
          <a:custGeom>
            <a:avLst/>
            <a:gdLst>
              <a:gd name="connsiteX0" fmla="*/ 0 w 245495"/>
              <a:gd name="connsiteY0" fmla="*/ 96817 h 206081"/>
              <a:gd name="connsiteX1" fmla="*/ 85062 w 245495"/>
              <a:gd name="connsiteY1" fmla="*/ 206081 h 206081"/>
              <a:gd name="connsiteX2" fmla="*/ 245495 w 245495"/>
              <a:gd name="connsiteY2" fmla="*/ 0 h 20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495" h="206081">
                <a:moveTo>
                  <a:pt x="0" y="96817"/>
                </a:moveTo>
                <a:lnTo>
                  <a:pt x="85062" y="206081"/>
                </a:lnTo>
                <a:lnTo>
                  <a:pt x="245495" y="0"/>
                </a:lnTo>
              </a:path>
            </a:pathLst>
          </a:custGeom>
          <a:noFill/>
          <a:ln w="44450" cap="rnd">
            <a:solidFill>
              <a:srgbClr val="FC1C49"/>
            </a:solidFill>
            <a:prstDash val="solid"/>
            <a:round/>
          </a:ln>
        </p:spPr>
        <p:txBody>
          <a:bodyPr rtlCol="0" anchor="ctr"/>
          <a:lstStyle/>
          <a:p>
            <a:endParaRPr lang="ko-Kore-KR" altLang="en-US"/>
          </a:p>
        </p:txBody>
      </p:sp>
      <p:sp>
        <p:nvSpPr>
          <p:cNvPr id="46" name="텍스트 개체 틀 27">
            <a:extLst>
              <a:ext uri="{FF2B5EF4-FFF2-40B4-BE49-F238E27FC236}">
                <a16:creationId xmlns:a16="http://schemas.microsoft.com/office/drawing/2014/main" id="{D98AB787-6ECD-1C40-B795-525A5482D3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64316" y="5245347"/>
            <a:ext cx="8881476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anchor="ctr"/>
          <a:lstStyle>
            <a:lvl1pPr marL="133350" indent="0" algn="l">
              <a:lnSpc>
                <a:spcPct val="100000"/>
              </a:lnSpc>
              <a:buFontTx/>
              <a:buNone/>
              <a:tabLst>
                <a:tab pos="8218488" algn="l"/>
              </a:tabLst>
              <a:defRPr sz="1300" b="0" i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b="1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/>
              <a:t>내용을 입력해주세요</a:t>
            </a:r>
            <a:endParaRPr kumimoji="1" lang="ko-Kore-KR" altLang="en-US" dirty="0"/>
          </a:p>
        </p:txBody>
      </p:sp>
      <p:sp>
        <p:nvSpPr>
          <p:cNvPr id="19" name="텍스트 개체 틀 23">
            <a:extLst>
              <a:ext uri="{FF2B5EF4-FFF2-40B4-BE49-F238E27FC236}">
                <a16:creationId xmlns:a16="http://schemas.microsoft.com/office/drawing/2014/main" id="{E86060FB-7A78-5D49-BFF6-585B34ACCD1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17525" y="835144"/>
            <a:ext cx="5335912" cy="50039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kumimoji="1" lang="ko-Kore-KR" altLang="en-US" sz="2800" b="1" i="0" kern="1200" spc="-30" baseline="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>
              <a:buFontTx/>
              <a:buNone/>
              <a:defRPr sz="1050" b="0" i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kumimoji="1" lang="ko-KR" altLang="en-US" dirty="0">
                <a:effectLst/>
              </a:rPr>
              <a:t>주제를 입력해주세요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217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4CF93-2A26-B469-91EE-620F50C5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1A5C6-25CB-C317-6AC0-61611FAB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5B20E8-DAD0-D0DE-CD44-592F7B63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188CA-3FE5-D8EE-32B5-DC71C3B1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9AEBE-9AC9-EDF7-1614-9DF8AC76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8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513F7-1869-08BB-A78F-F00D7296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FF0E23-3F92-BE7F-B81F-033FEE1AC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E0809-EB2C-35A0-22F2-CF6F6560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94561C-A8C5-60AC-5D9D-2A94AA0A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01923-ADDA-434C-531A-7351F398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2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0DC89-0877-30E5-0F1C-07346D70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E61C2B-A715-AA54-E6CB-00C658FCA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60541-6E91-A7B9-3062-36AE5FA3A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808B7B-3530-B920-B2A1-9D9144A3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0E6716-3497-BA44-46BD-55A2112E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36623-FBB6-D7A9-5E0E-0BE5D120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5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0F78-DEF7-1A2F-A3FC-9D897AFF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438F0-EEF4-4BDB-F290-C3F93172F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B6CB2D-2C54-B7BF-97E6-57764874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D4D497-7D66-CEDF-BCCC-D5DA4B412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632FCF-3F0E-14AD-7A96-3261541AF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E90723-3FF7-9330-4109-FC8924AC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18D370-6115-767B-5A4E-08C121D3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D1993F-C13E-407E-947E-31AAED22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56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6F6E3-F981-C2E4-477A-04011FBB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91092C-201F-0027-712E-F76D9EDA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65F5F-4C98-4C8F-FC76-06DC144D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16ACC5-B806-94F2-7C57-A1455FA6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1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2D2ECE-DD2F-392A-19C7-C3925439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B3B60A-2747-A345-83B8-E0283799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AB8702-A5DE-8DD6-F34B-3B48449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6F57B-AE40-B3E6-722B-86C71220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A5C31-1CFF-DA27-641E-C9C3E9992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58974-B84F-6B9B-31A6-3D2D0600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78604-926B-CEBA-76E0-E1C6D082F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6241F4-320B-00C2-E100-8E3F3E8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5696F-6F34-3D04-EF1A-B27F5F40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0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7D8F6-FE23-C3EF-0C6D-550BA954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01E178-3E21-4E8F-DE67-47CBA2DC86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5D95C0-4BA2-92FC-635E-153E43C11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85033-DF04-8642-4874-9305DB94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42295-5365-6737-B984-3A910EBF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A0A52-170B-9086-F73F-4495D4C03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67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67B905-2831-F9D5-E398-126C4A7A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928F6-118C-BF0E-547F-7FD3D9A6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9240DD-72FF-DEC7-D53E-A01540EEA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2ED22-1B7A-4B1E-BF56-5E135E7AD498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43068-0144-7950-54E8-3ECB594B0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22057-9CD7-6C00-528A-6AB5AAC60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422DA-E685-440A-BED4-ED04BDB2BB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CA50B9-1DD4-AC4A-B74A-17F40854B2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 algn="ctr"/>
            <a:r>
              <a:rPr lang="ko-KR" altLang="en-US" dirty="0" err="1"/>
              <a:t>패스트캠퍼스</a:t>
            </a:r>
            <a:endParaRPr lang="en-US" altLang="ko-KR" dirty="0"/>
          </a:p>
          <a:p>
            <a:pPr algn="ctr"/>
            <a:r>
              <a:rPr lang="ko-KR" altLang="en-US" dirty="0"/>
              <a:t>이용약관</a:t>
            </a:r>
            <a:endParaRPr lang="ko-Kore-KR" altLang="en-US" dirty="0"/>
          </a:p>
        </p:txBody>
      </p:sp>
      <p:sp>
        <p:nvSpPr>
          <p:cNvPr id="3" name="AutoShape 2" descr="File">
            <a:extLst>
              <a:ext uri="{FF2B5EF4-FFF2-40B4-BE49-F238E27FC236}">
                <a16:creationId xmlns:a16="http://schemas.microsoft.com/office/drawing/2014/main" id="{126BEB81-52AA-0EDC-BE17-6A2D9CFEAE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94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C1B221-CD8B-354C-8B45-19FB7E2B1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패스트캠퍼스</a:t>
            </a:r>
            <a:r>
              <a:rPr lang="ko-KR" altLang="en-US" dirty="0">
                <a:effectLst/>
              </a:rPr>
              <a:t> 이용약관</a:t>
            </a:r>
            <a:endParaRPr lang="en" altLang="ko-Kore-KR" dirty="0">
              <a:effectLst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BC0CA-86A2-044F-9E5E-61F713E3177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60088" y="3178803"/>
            <a:ext cx="5335912" cy="50039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ko-KR" altLang="en-US" dirty="0"/>
              <a:t>프로모션 소개</a:t>
            </a:r>
            <a:endParaRPr lang="ko-Kore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547C40A-9443-BD16-4461-3F12CC60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952" y="0"/>
            <a:ext cx="45460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A5D3FBF-FF70-BA4C-ADAC-7BACBB8E0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패스트캠퍼스</a:t>
            </a:r>
            <a:r>
              <a:rPr lang="ko-KR" altLang="en-US" dirty="0"/>
              <a:t> 이용약관</a:t>
            </a:r>
            <a:endParaRPr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6B61AD-69CF-8649-86EA-FC24D727AD0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>
            <a:noAutofit/>
          </a:bodyPr>
          <a:lstStyle/>
          <a:p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1.1 **</a:t>
            </a:r>
            <a:r>
              <a:rPr lang="ko-KR" altLang="ko-KR" sz="1200" kern="0" dirty="0" err="1">
                <a:effectLst/>
                <a:latin typeface="+mn-ea"/>
                <a:ea typeface="+mn-ea"/>
                <a:cs typeface="Courier New" panose="02070309020205020404" pitchFamily="49" charset="0"/>
              </a:rPr>
              <a:t>패스트캠퍼스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이하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'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회사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')**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온라인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교육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분야에서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선두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주자로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자리매김하고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플랫폼입니다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우리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회사는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다양한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컴퓨터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및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IT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분야의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강의를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제공하여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학습자들이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전문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기술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역량을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향상시키고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미래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산업의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요구에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발맞춰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경쟁력을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갖출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있도록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지원하고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있습니다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A3CFC3-89CB-0649-AADB-F3A7DE68FD9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Autofit/>
          </a:bodyPr>
          <a:lstStyle/>
          <a:p>
            <a:pPr latinLnBrk="0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1.2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우리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회사의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강의는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최신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기술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동향과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실무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경험을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반영하여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구성되어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있습니다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따라서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회원들은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이론적인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내용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뿐만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아니라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현업에서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실제로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활용되는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기술과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도구들을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배울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있습니다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이는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학습자들이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실무에서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빠르게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적응하고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성과를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내기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위한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효율적인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방법입니다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6C31B5F-1794-FE43-A648-4DC30CD02EC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>
            <a:noAutofit/>
          </a:bodyPr>
          <a:lstStyle/>
          <a:p>
            <a:pPr latinLnBrk="0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1.3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뿐만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아니라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우리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회사는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강의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진행에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참여하는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전문가들을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선발하여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강의의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품질을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높이고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있습니다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이는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학습자들이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최상의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교육을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받을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있도록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보장하는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한편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실무에서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요구되는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역량을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효과적으로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습득할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있도록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돕는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역할을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합니다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7C82CF5-B47A-5949-9B9F-3EC9DE724C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>
            <a:noAutofit/>
          </a:bodyPr>
          <a:lstStyle/>
          <a:p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1.5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이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모든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노력의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목적은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학습자들이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전문가로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성장하고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현업에서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뛰어난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성과를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이룰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있도록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지원하는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것에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있습니다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우리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회사는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학습자들의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성공을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함께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이루어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나가고자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최선을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다하고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있습니다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함께해요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200" kern="0" dirty="0" err="1">
                <a:effectLst/>
                <a:latin typeface="+mn-ea"/>
                <a:ea typeface="+mn-ea"/>
                <a:cs typeface="Courier New" panose="02070309020205020404" pitchFamily="49" charset="0"/>
              </a:rPr>
              <a:t>패스트캠퍼스와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 err="1">
                <a:effectLst/>
                <a:latin typeface="+mn-ea"/>
                <a:ea typeface="+mn-ea"/>
                <a:cs typeface="Courier New" panose="02070309020205020404" pitchFamily="49" charset="0"/>
              </a:rPr>
              <a:t>함께라면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여러분의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성공은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눈앞에</a:t>
            </a:r>
            <a:r>
              <a:rPr lang="ko-KR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2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있습니다</a:t>
            </a:r>
            <a:r>
              <a:rPr lang="en-US" altLang="ko-KR" sz="12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6B81C8-2380-DC4C-A76F-A4313163D35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ko-KR" altLang="en-US" dirty="0"/>
              <a:t>회사 소개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0314F6C-785E-CD1A-DDB4-0F8D9122C6F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1.4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더불어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우리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회사는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학습자들의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다양한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학습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요구에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부응하기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위해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다양한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강의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형식과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수준을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제공하고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있습니다</a:t>
            </a:r>
            <a:r>
              <a:rPr lang="en-US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초급부터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고급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수준까지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다양한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강의가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준비되어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있으며</a:t>
            </a:r>
            <a:r>
              <a:rPr lang="en-US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학습자들은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자신에게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맞는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강의를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선택하여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학습할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수</a:t>
            </a:r>
            <a:r>
              <a:rPr lang="ko-KR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0" dirty="0">
                <a:effectLst/>
                <a:latin typeface="+mn-ea"/>
                <a:ea typeface="+mn-ea"/>
                <a:cs typeface="Courier New" panose="02070309020205020404" pitchFamily="49" charset="0"/>
              </a:rPr>
              <a:t>있습니다</a:t>
            </a:r>
            <a:r>
              <a:rPr lang="en-US" altLang="ko-KR" sz="1400" kern="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C1B221-CD8B-354C-8B45-19FB7E2B1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패스트캠퍼스</a:t>
            </a:r>
            <a:r>
              <a:rPr lang="ko-KR" altLang="en-US" dirty="0">
                <a:effectLst/>
              </a:rPr>
              <a:t> 이용약관</a:t>
            </a:r>
            <a:endParaRPr lang="en" altLang="ko-Kore-KR" dirty="0">
              <a:effectLst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C0739-5E78-4F41-93AE-A7732205D91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3913" y="2117118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회원은 회사의 웹사이트나 모바일 애플리케이션을 통해 수강한 강의에 대한 수료증을 발급받을 수 있습니다</a:t>
            </a:r>
            <a:r>
              <a:rPr lang="en-US" altLang="ko-KR" dirty="0"/>
              <a:t>. </a:t>
            </a:r>
            <a:r>
              <a:rPr lang="ko-KR" altLang="ko-KR" dirty="0"/>
              <a:t>우리의 수료증은 단순히 수강을 완료했다는 사실을 나타내는 것뿐만 아니라</a:t>
            </a:r>
            <a:r>
              <a:rPr lang="en-US" altLang="ko-KR" dirty="0"/>
              <a:t>, </a:t>
            </a:r>
            <a:r>
              <a:rPr lang="ko-KR" altLang="ko-KR" dirty="0"/>
              <a:t>해당 강의를 수강한 내역을 인증하는 목적으로 사용됩니다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94E33-308C-A74E-BAE3-06466C057F3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 rot="16200000">
            <a:off x="708451" y="2002580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843786C-853E-194F-9DF8-BC2D192049C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3913" y="3018555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수료증은 회원의 학습 경험을 공식적으로 인증하는 도구로 활용될 수 있습니다</a:t>
            </a:r>
            <a:r>
              <a:rPr lang="en-US" altLang="ko-KR" dirty="0"/>
              <a:t>. </a:t>
            </a:r>
            <a:r>
              <a:rPr lang="ko-KR" altLang="ko-KR" dirty="0"/>
              <a:t>이는 회원이 자신의 학습 역량을 타인에게 증명하고</a:t>
            </a:r>
            <a:r>
              <a:rPr lang="en-US" altLang="ko-KR" dirty="0"/>
              <a:t>, </a:t>
            </a:r>
            <a:r>
              <a:rPr lang="ko-KR" altLang="ko-KR" dirty="0"/>
              <a:t>신뢰를 얻는 데 도움이 됩니다</a:t>
            </a:r>
            <a:r>
              <a:rPr lang="en-US" altLang="ko-KR" dirty="0"/>
              <a:t>. </a:t>
            </a:r>
            <a:r>
              <a:rPr lang="ko-KR" altLang="ko-KR" dirty="0"/>
              <a:t>또한 이러한 수료증은 이력서나 포트폴리오에 첨부하여 경력 개발에 도움을 줄 수 있습니다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47497E2-7F17-0041-BDDF-7B78228B717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 rot="16200000">
            <a:off x="708452" y="2904017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02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F75660-C1C8-0F40-80B6-75E19077715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3913" y="3919992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수료증은 우리 회사의 강의 내용과 학습 성과를 기반으로 발급되며</a:t>
            </a:r>
            <a:r>
              <a:rPr lang="en-US" altLang="ko-KR" dirty="0"/>
              <a:t>, </a:t>
            </a:r>
            <a:r>
              <a:rPr lang="ko-KR" altLang="ko-KR" dirty="0"/>
              <a:t>각 수강 내역은 학습자의 개인 프로필에 자동으로 기록됩니다</a:t>
            </a:r>
            <a:r>
              <a:rPr lang="en-US" altLang="ko-KR" dirty="0"/>
              <a:t>. </a:t>
            </a:r>
            <a:r>
              <a:rPr lang="ko-KR" altLang="ko-KR" dirty="0"/>
              <a:t>이를 통해 회원은 언제든지 자신의 학습 이력을 확인하고</a:t>
            </a:r>
            <a:r>
              <a:rPr lang="en-US" altLang="ko-KR" dirty="0"/>
              <a:t>, </a:t>
            </a:r>
            <a:r>
              <a:rPr lang="ko-KR" altLang="ko-KR" dirty="0"/>
              <a:t>필요한 경우 관련 문서를 다운로드하여 활용할 수 있습니다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62C0F13-D41A-7640-B111-B1E79835D1A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 rot="16200000">
            <a:off x="708452" y="3805454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DCF5DD4-DD5F-CC42-B330-6D309FF103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3913" y="4821429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우리의 수료증은 국내외 기업 및 기관에서 공식적으로 인정되는 것이며</a:t>
            </a:r>
            <a:r>
              <a:rPr lang="en-US" altLang="ko-KR" dirty="0"/>
              <a:t>, </a:t>
            </a:r>
            <a:r>
              <a:rPr lang="ko-KR" altLang="ko-KR" dirty="0"/>
              <a:t>회원들은 이를 통해 전 세계적으로 경력 개발의 가능성을 모색할 수 있습니다</a:t>
            </a:r>
            <a:r>
              <a:rPr lang="en-US" altLang="ko-KR" dirty="0"/>
              <a:t>. </a:t>
            </a:r>
            <a:r>
              <a:rPr lang="ko-KR" altLang="ko-KR" dirty="0"/>
              <a:t>함께하는 학습은 단순히 지식 습득에 그치지 않고</a:t>
            </a:r>
            <a:r>
              <a:rPr lang="en-US" altLang="ko-KR" dirty="0"/>
              <a:t>, </a:t>
            </a:r>
            <a:r>
              <a:rPr lang="ko-KR" altLang="ko-KR" dirty="0"/>
              <a:t>학습자의 진로와 성장을 위한 중요한 도구로 활용됩니다</a:t>
            </a:r>
            <a:r>
              <a:rPr lang="en-US" altLang="ko-KR" dirty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D5D7BBE-878A-824C-84AA-DB24E618BC1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 rot="16200000">
            <a:off x="708451" y="4706891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 dirty="0"/>
              <a:t>0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BC0CA-86A2-044F-9E5E-61F713E3177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ko-KR" altLang="en-US" dirty="0"/>
              <a:t>수강확인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1403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C1B221-CD8B-354C-8B45-19FB7E2B1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패스트캠퍼스</a:t>
            </a:r>
            <a:r>
              <a:rPr lang="ko-KR" altLang="en-US" dirty="0">
                <a:effectLst/>
              </a:rPr>
              <a:t> 이용약관</a:t>
            </a:r>
            <a:endParaRPr lang="en" altLang="ko-Kore-KR" dirty="0">
              <a:effectLst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C0739-5E78-4F41-93AE-A7732205D91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3913" y="2117118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회원은 회사의 웹사이트나 모바일 애플리케이션을 통해 강의를 결제할 수 있습니다</a:t>
            </a:r>
            <a:r>
              <a:rPr lang="en-US" altLang="ko-KR" dirty="0"/>
              <a:t>. </a:t>
            </a:r>
            <a:r>
              <a:rPr lang="ko-KR" altLang="ko-KR" dirty="0"/>
              <a:t>우리는 다양한 결제 수단을 제공하여 회원들이 자유롭게 선택할 수 있도록 합니다</a:t>
            </a:r>
            <a:r>
              <a:rPr lang="en-US" altLang="ko-KR" dirty="0"/>
              <a:t>. </a:t>
            </a:r>
            <a:r>
              <a:rPr lang="ko-KR" altLang="ko-KR" dirty="0"/>
              <a:t>신용카드</a:t>
            </a:r>
            <a:r>
              <a:rPr lang="en-US" altLang="ko-KR" dirty="0"/>
              <a:t>, </a:t>
            </a:r>
            <a:r>
              <a:rPr lang="ko-KR" altLang="ko-KR" dirty="0"/>
              <a:t>직불카드</a:t>
            </a:r>
            <a:r>
              <a:rPr lang="en-US" altLang="ko-KR" dirty="0"/>
              <a:t>, </a:t>
            </a:r>
            <a:r>
              <a:rPr lang="ko-KR" altLang="ko-KR" dirty="0"/>
              <a:t>전자결제 등 다양한 옵션을 통해 강의를 구매할 수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94E33-308C-A74E-BAE3-06466C057F3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 rot="16200000">
            <a:off x="708451" y="2002580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843786C-853E-194F-9DF8-BC2D192049C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3913" y="3018555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강의를 결제한 후</a:t>
            </a:r>
            <a:r>
              <a:rPr lang="en-US" altLang="ko-KR" dirty="0"/>
              <a:t>, </a:t>
            </a:r>
            <a:r>
              <a:rPr lang="ko-KR" altLang="ko-KR" dirty="0"/>
              <a:t>회원은 결제 완료 화면에서 강의에 대한 액세스 링크를 제공받습니다</a:t>
            </a:r>
            <a:r>
              <a:rPr lang="en-US" altLang="ko-KR" dirty="0"/>
              <a:t>. </a:t>
            </a:r>
            <a:r>
              <a:rPr lang="ko-KR" altLang="ko-KR" dirty="0"/>
              <a:t>또한 이메일로 결제 내역과 함께 강의 액세스 정보를 받게 됩니다</a:t>
            </a:r>
            <a:r>
              <a:rPr lang="en-US" altLang="ko-KR" dirty="0"/>
              <a:t>. </a:t>
            </a:r>
            <a:r>
              <a:rPr lang="ko-KR" altLang="ko-KR" dirty="0"/>
              <a:t>이를 통해 회원은 언제든지 강의에 접속하여 학습을 시작할 수 있습니다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47497E2-7F17-0041-BDDF-7B78228B717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 rot="16200000">
            <a:off x="708452" y="2904017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02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F75660-C1C8-0F40-80B6-75E19077715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3913" y="3919992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우리의 결제 시스템은 안전하고 신속합니다</a:t>
            </a:r>
            <a:r>
              <a:rPr lang="en-US" altLang="ko-KR" dirty="0"/>
              <a:t>. </a:t>
            </a:r>
            <a:r>
              <a:rPr lang="ko-KR" altLang="ko-KR" dirty="0"/>
              <a:t>회원들의 결제 정보는 안전하게 보호되며</a:t>
            </a:r>
            <a:r>
              <a:rPr lang="en-US" altLang="ko-KR" dirty="0"/>
              <a:t>, </a:t>
            </a:r>
            <a:r>
              <a:rPr lang="ko-KR" altLang="ko-KR" dirty="0"/>
              <a:t>개인 정보 유출 우려가 없습니다</a:t>
            </a:r>
            <a:r>
              <a:rPr lang="en-US" altLang="ko-KR" dirty="0"/>
              <a:t>. </a:t>
            </a:r>
            <a:r>
              <a:rPr lang="ko-KR" altLang="ko-KR" dirty="0"/>
              <a:t>또한 결제 완료 후 즉시 강의에 접속 가능하기 때문에</a:t>
            </a:r>
            <a:r>
              <a:rPr lang="en-US" altLang="ko-KR" dirty="0"/>
              <a:t>, </a:t>
            </a:r>
            <a:r>
              <a:rPr lang="ko-KR" altLang="ko-KR" dirty="0"/>
              <a:t>회원들은 학습에 소중한 시간을 낭비하지 않습니다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62C0F13-D41A-7640-B111-B1E79835D1A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 rot="16200000">
            <a:off x="708452" y="3805454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DCF5DD4-DD5F-CC42-B330-6D309FF103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3913" y="4821429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우리는 회원들의 편의를 위해</a:t>
            </a:r>
            <a:r>
              <a:rPr lang="en-US" altLang="ko-KR" dirty="0"/>
              <a:t> 24</a:t>
            </a:r>
            <a:r>
              <a:rPr lang="ko-KR" altLang="ko-KR" dirty="0"/>
              <a:t>시간 고객 서비스를 제공하고 있습니다</a:t>
            </a:r>
            <a:r>
              <a:rPr lang="en-US" altLang="ko-KR" dirty="0"/>
              <a:t>. </a:t>
            </a:r>
            <a:r>
              <a:rPr lang="ko-KR" altLang="ko-KR" dirty="0"/>
              <a:t>결제 과정에서 궁금한 사항이나 문제가 발생한 경우 언제든지 연락 주시면 친절하고 신속하게 도와드리겠습니다</a:t>
            </a:r>
            <a:r>
              <a:rPr lang="en-US" altLang="ko-KR" dirty="0"/>
              <a:t>. </a:t>
            </a:r>
            <a:r>
              <a:rPr lang="ko-KR" altLang="ko-KR" dirty="0"/>
              <a:t>회원들의 만족을 위해 최선을 다하는 것이 우리의 목표입니다</a:t>
            </a:r>
            <a:r>
              <a:rPr lang="en-US" altLang="ko-KR" dirty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D5D7BBE-878A-824C-84AA-DB24E618BC1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 rot="16200000">
            <a:off x="708451" y="4706891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 dirty="0"/>
              <a:t>0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BC0CA-86A2-044F-9E5E-61F713E3177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ko-KR" altLang="en-US" dirty="0"/>
              <a:t>결제 확인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8720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C1B221-CD8B-354C-8B45-19FB7E2B1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>
                <a:effectLst/>
              </a:rPr>
              <a:t>패스트캠퍼스</a:t>
            </a:r>
            <a:r>
              <a:rPr lang="ko-KR" altLang="en-US" dirty="0">
                <a:effectLst/>
              </a:rPr>
              <a:t> 이용약관</a:t>
            </a:r>
            <a:endParaRPr lang="en" altLang="ko-Kore-KR" dirty="0">
              <a:effectLst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C0739-5E78-4F41-93AE-A7732205D91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3913" y="1849359"/>
            <a:ext cx="10029600" cy="648000"/>
          </a:xfrm>
        </p:spPr>
        <p:txBody>
          <a:bodyPr>
            <a:noAutofit/>
          </a:bodyPr>
          <a:lstStyle/>
          <a:p>
            <a:pPr lvl="0"/>
            <a:r>
              <a:rPr lang="ko-KR" altLang="ko-KR" dirty="0"/>
              <a:t>강의를 결제한 후</a:t>
            </a:r>
            <a:r>
              <a:rPr lang="en-US" altLang="ko-KR" dirty="0"/>
              <a:t> 7</a:t>
            </a:r>
            <a:r>
              <a:rPr lang="ko-KR" altLang="ko-KR" dirty="0"/>
              <a:t>일 이내에 환불 요청이 접수된 경우</a:t>
            </a:r>
            <a:r>
              <a:rPr lang="en-US" altLang="ko-KR" dirty="0"/>
              <a:t>: </a:t>
            </a:r>
            <a:r>
              <a:rPr lang="ko-KR" altLang="ko-KR" dirty="0"/>
              <a:t>회원은 강의를 결제한 후</a:t>
            </a:r>
            <a:r>
              <a:rPr lang="en-US" altLang="ko-KR" dirty="0"/>
              <a:t> 7</a:t>
            </a:r>
            <a:r>
              <a:rPr lang="ko-KR" altLang="ko-KR" dirty="0"/>
              <a:t>일 이내에 환불을 요청할 수 있습니다</a:t>
            </a:r>
            <a:r>
              <a:rPr lang="en-US" altLang="ko-KR" dirty="0"/>
              <a:t>. </a:t>
            </a:r>
            <a:r>
              <a:rPr lang="ko-KR" altLang="ko-KR" dirty="0"/>
              <a:t>이 기간을 초과한 경우 환불이 불가능합니다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194E33-308C-A74E-BAE3-06466C057F3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 rot="16200000">
            <a:off x="708451" y="1734821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 dirty="0"/>
              <a:t>0</a:t>
            </a:r>
            <a:r>
              <a:rPr lang="en-US" altLang="ko-KR" dirty="0"/>
              <a:t>1</a:t>
            </a:r>
            <a:endParaRPr lang="ko-Kore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843786C-853E-194F-9DF8-BC2D192049C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3913" y="2750796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강의를 수강하기 시작하기 전에 환불 요청이 접수된 경우</a:t>
            </a:r>
            <a:r>
              <a:rPr lang="en-US" altLang="ko-KR" dirty="0"/>
              <a:t>: </a:t>
            </a:r>
            <a:r>
              <a:rPr lang="ko-KR" altLang="ko-KR" dirty="0"/>
              <a:t>강의를 아직 수강하지 않은 상태에서 환불을 요청할 경우 가능합니다</a:t>
            </a:r>
            <a:r>
              <a:rPr lang="en-US" altLang="ko-KR" dirty="0"/>
              <a:t>. </a:t>
            </a:r>
            <a:r>
              <a:rPr lang="ko-KR" altLang="ko-KR" dirty="0"/>
              <a:t>강의를 한 번이라도 수강한 경우에는 환불이 불가능합니다</a:t>
            </a:r>
            <a:r>
              <a:rPr lang="en-US" altLang="ko-KR" dirty="0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47497E2-7F17-0041-BDDF-7B78228B717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 rot="16200000">
            <a:off x="708452" y="2636258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02</a:t>
            </a:r>
            <a:endParaRPr lang="ko-Kore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CF75660-C1C8-0F40-80B6-75E19077715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3913" y="3652233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환불 요청은 회사의 고객 서비스 팀에 전자우편 또는 전화를 통해 제출해야 합니다</a:t>
            </a:r>
            <a:r>
              <a:rPr lang="en-US" altLang="ko-KR" dirty="0"/>
              <a:t>. </a:t>
            </a:r>
            <a:r>
              <a:rPr lang="ko-KR" altLang="ko-KR" dirty="0"/>
              <a:t>요청은 해당 강의를 결제한 회원의 신원을 확인할 수 있는 정보를 포함해야 합니다</a:t>
            </a:r>
            <a:r>
              <a:rPr lang="en-US" altLang="ko-KR" dirty="0"/>
              <a:t>. </a:t>
            </a:r>
            <a:r>
              <a:rPr lang="ko-KR" altLang="ko-KR" dirty="0"/>
              <a:t>우리는 회원들의 신원을 보호하기 위해 환불 요청 시 추가 확인 절차를 거치고 있습니다</a:t>
            </a:r>
            <a:r>
              <a:rPr lang="en-US" altLang="ko-KR" dirty="0"/>
              <a:t>.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62C0F13-D41A-7640-B111-B1E79835D1A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 rot="16200000">
            <a:off x="708452" y="3537695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 dirty="0"/>
              <a:t>0</a:t>
            </a:r>
            <a:r>
              <a:rPr lang="en-US" altLang="ko-KR" dirty="0"/>
              <a:t>3</a:t>
            </a:r>
            <a:endParaRPr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DCF5DD4-DD5F-CC42-B330-6D309FF1034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3913" y="4553670"/>
            <a:ext cx="10029600" cy="648000"/>
          </a:xfrm>
        </p:spPr>
        <p:txBody>
          <a:bodyPr>
            <a:noAutofit/>
          </a:bodyPr>
          <a:lstStyle/>
          <a:p>
            <a:r>
              <a:rPr lang="ko-KR" altLang="ko-KR" dirty="0"/>
              <a:t>환불은 원래 결제에 사용된 결제 수단으로 환불됩니다</a:t>
            </a:r>
            <a:r>
              <a:rPr lang="en-US" altLang="ko-KR" dirty="0"/>
              <a:t>. </a:t>
            </a:r>
            <a:r>
              <a:rPr lang="ko-KR" altLang="ko-KR" dirty="0"/>
              <a:t>처리에는 일정 기간이 소요될 수 있으며</a:t>
            </a:r>
            <a:r>
              <a:rPr lang="en-US" altLang="ko-KR" dirty="0"/>
              <a:t>, </a:t>
            </a:r>
            <a:r>
              <a:rPr lang="ko-KR" altLang="ko-KR" dirty="0"/>
              <a:t>이는 해당 결제 수단의 정책에 따라 달라질 수 있습니다</a:t>
            </a:r>
            <a:r>
              <a:rPr lang="en-US" altLang="ko-KR" dirty="0"/>
              <a:t>. </a:t>
            </a:r>
            <a:r>
              <a:rPr lang="ko-KR" altLang="ko-KR" dirty="0"/>
              <a:t>일반적으로 환불 처리는 요청이 접수된 후</a:t>
            </a:r>
            <a:r>
              <a:rPr lang="en-US" altLang="ko-KR" dirty="0"/>
              <a:t> 5-7</a:t>
            </a:r>
            <a:r>
              <a:rPr lang="ko-KR" altLang="ko-KR" dirty="0"/>
              <a:t>영업일 정도 소요될 수 있습니다</a:t>
            </a:r>
            <a:r>
              <a:rPr lang="en-US" altLang="ko-KR" dirty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D5D7BBE-878A-824C-84AA-DB24E618BC1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 rot="16200000">
            <a:off x="708451" y="4439132"/>
            <a:ext cx="648000" cy="87707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ore-KR" dirty="0"/>
              <a:t>0</a:t>
            </a:r>
            <a:r>
              <a:rPr lang="en-US" altLang="ko-KR" dirty="0"/>
              <a:t>4</a:t>
            </a:r>
            <a:endParaRPr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BC0CA-86A2-044F-9E5E-61F713E3177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ko-KR" altLang="en-US" dirty="0"/>
              <a:t>환불 규정</a:t>
            </a:r>
            <a:endParaRPr lang="ko-Kore-KR" altLang="en-US" dirty="0"/>
          </a:p>
        </p:txBody>
      </p:sp>
      <p:sp>
        <p:nvSpPr>
          <p:cNvPr id="12" name="텍스트 개체 틀 7">
            <a:extLst>
              <a:ext uri="{FF2B5EF4-FFF2-40B4-BE49-F238E27FC236}">
                <a16:creationId xmlns:a16="http://schemas.microsoft.com/office/drawing/2014/main" id="{F039636D-30BE-38C9-319A-CA5CC6ED31E9}"/>
              </a:ext>
            </a:extLst>
          </p:cNvPr>
          <p:cNvSpPr txBox="1">
            <a:spLocks/>
          </p:cNvSpPr>
          <p:nvPr/>
        </p:nvSpPr>
        <p:spPr>
          <a:xfrm>
            <a:off x="593913" y="5374856"/>
            <a:ext cx="10029600" cy="64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93345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sz="1400" b="0" i="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b="1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ko-KR" dirty="0"/>
              <a:t>우리의 환불 정책은 회원들의 결제를 보다 신중하게 결정할 수 있도록 도와주고</a:t>
            </a:r>
            <a:r>
              <a:rPr lang="en-US" altLang="ko-KR" dirty="0"/>
              <a:t>, </a:t>
            </a:r>
            <a:r>
              <a:rPr lang="ko-KR" altLang="ko-KR" dirty="0"/>
              <a:t>학습에 대한 확신을 높이기 위해 마련되었습니다</a:t>
            </a:r>
            <a:r>
              <a:rPr lang="en-US" altLang="ko-KR" dirty="0"/>
              <a:t>. </a:t>
            </a:r>
            <a:r>
              <a:rPr lang="ko-KR" altLang="ko-KR" dirty="0"/>
              <a:t>합리적이고 공정한 환불 절차를 제공하여 학습자들의 이익을 최대한 고려하고 있습니다</a:t>
            </a:r>
            <a:r>
              <a:rPr lang="en-US" altLang="ko-KR" dirty="0"/>
              <a:t>.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id="{E7439090-0306-3B8B-3061-7A8DB5629949}"/>
              </a:ext>
            </a:extLst>
          </p:cNvPr>
          <p:cNvSpPr txBox="1">
            <a:spLocks/>
          </p:cNvSpPr>
          <p:nvPr/>
        </p:nvSpPr>
        <p:spPr>
          <a:xfrm rot="16200000">
            <a:off x="708452" y="5260318"/>
            <a:ext cx="648000" cy="877076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E6EB"/>
          </a:solidFill>
          <a:ln w="31750">
            <a:noFill/>
          </a:ln>
        </p:spPr>
        <p:txBody>
          <a:bodyPr vert="eaVert" lIns="91440" tIns="45720" rIns="91440" bIns="45720" rtlCol="0" anchor="ctr">
            <a:normAutofit fontScale="77500" lnSpcReduction="20000"/>
          </a:bodyPr>
          <a:lstStyle>
            <a:lvl1pPr marL="90488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tabLst/>
              <a:defRPr sz="2800" b="1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b="1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b="1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b="1" i="0" kern="120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ore-KR" dirty="0"/>
              <a:t>05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2571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08AD06-C30F-FFF2-5FA0-CD8FD925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ko-KR" altLang="en-US" sz="4000"/>
              <a:t>기타 규정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F68CB-C33C-A5C5-9157-B9E5DE117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65" r="23860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122A8EED-3FF5-5285-851F-AB3377224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7039654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836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780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Gilroy SemiBold</vt:lpstr>
      <vt:lpstr>Pretendard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기타 규정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패스트캠퍼스  이용약관</dc:title>
  <dc:creator>병국 전</dc:creator>
  <cp:lastModifiedBy>병국 전</cp:lastModifiedBy>
  <cp:revision>2</cp:revision>
  <dcterms:created xsi:type="dcterms:W3CDTF">2024-04-10T08:17:18Z</dcterms:created>
  <dcterms:modified xsi:type="dcterms:W3CDTF">2024-04-10T09:25:34Z</dcterms:modified>
</cp:coreProperties>
</file>