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3" d="100"/>
          <a:sy n="33" d="100"/>
        </p:scale>
        <p:origin x="-2622" y="-1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BF9-7EC4-4052-B997-A056B21219FC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5930-8CB4-4F75-8C63-7DCE14297E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BF9-7EC4-4052-B997-A056B21219FC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5930-8CB4-4F75-8C63-7DCE14297E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BF9-7EC4-4052-B997-A056B21219FC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5930-8CB4-4F75-8C63-7DCE14297E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BF9-7EC4-4052-B997-A056B21219FC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5930-8CB4-4F75-8C63-7DCE14297E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BF9-7EC4-4052-B997-A056B21219FC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5930-8CB4-4F75-8C63-7DCE14297E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BF9-7EC4-4052-B997-A056B21219FC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5930-8CB4-4F75-8C63-7DCE14297E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BF9-7EC4-4052-B997-A056B21219FC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5930-8CB4-4F75-8C63-7DCE14297E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BF9-7EC4-4052-B997-A056B21219FC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5930-8CB4-4F75-8C63-7DCE14297E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BF9-7EC4-4052-B997-A056B21219FC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5930-8CB4-4F75-8C63-7DCE14297E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BF9-7EC4-4052-B997-A056B21219FC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5930-8CB4-4F75-8C63-7DCE14297E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BF9-7EC4-4052-B997-A056B21219FC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5930-8CB4-4F75-8C63-7DCE14297E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31BF9-7EC4-4052-B997-A056B21219FC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25930-8CB4-4F75-8C63-7DCE14297E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8"/>
          <p:cNvSpPr/>
          <p:nvPr/>
        </p:nvSpPr>
        <p:spPr>
          <a:xfrm>
            <a:off x="500034" y="1000108"/>
            <a:ext cx="7858180" cy="258692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9" name="Shape 48"/>
          <p:cNvSpPr/>
          <p:nvPr/>
        </p:nvSpPr>
        <p:spPr>
          <a:xfrm>
            <a:off x="714348" y="1285860"/>
            <a:ext cx="1919302" cy="213361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  <a:r>
              <a:rPr lang="ko-KR" altLang="en-US" dirty="0" smtClean="0"/>
              <a:t>사진</a:t>
            </a:r>
            <a:endParaRPr lang="en-US" altLang="ko-KR" dirty="0" smtClean="0"/>
          </a:p>
        </p:txBody>
      </p:sp>
      <p:sp>
        <p:nvSpPr>
          <p:cNvPr id="11" name="Shape 42"/>
          <p:cNvSpPr/>
          <p:nvPr/>
        </p:nvSpPr>
        <p:spPr>
          <a:xfrm>
            <a:off x="2786050" y="1285860"/>
            <a:ext cx="202619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lang="ko-KR" altLang="en-US" sz="3000" dirty="0" err="1" smtClean="0"/>
              <a:t>프로젝트명</a:t>
            </a:r>
            <a:endParaRPr sz="3000"/>
          </a:p>
        </p:txBody>
      </p:sp>
      <p:sp>
        <p:nvSpPr>
          <p:cNvPr id="12" name="Shape 42"/>
          <p:cNvSpPr/>
          <p:nvPr/>
        </p:nvSpPr>
        <p:spPr>
          <a:xfrm>
            <a:off x="2857488" y="2000240"/>
            <a:ext cx="2333972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lang="ko-KR" altLang="en-US" sz="2000" dirty="0" smtClean="0"/>
              <a:t>프로젝트 간단 소개</a:t>
            </a:r>
            <a:endParaRPr sz="2000"/>
          </a:p>
        </p:txBody>
      </p:sp>
      <p:sp>
        <p:nvSpPr>
          <p:cNvPr id="13" name="Shape 47"/>
          <p:cNvSpPr/>
          <p:nvPr/>
        </p:nvSpPr>
        <p:spPr>
          <a:xfrm>
            <a:off x="1000100" y="1500174"/>
            <a:ext cx="1357322" cy="406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1400" dirty="0" smtClean="0">
                <a:solidFill>
                  <a:srgbClr val="FFFFFF"/>
                </a:solidFill>
              </a:rPr>
              <a:t>프로젝트 유형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7" name="Shape 42"/>
          <p:cNvSpPr/>
          <p:nvPr/>
        </p:nvSpPr>
        <p:spPr>
          <a:xfrm>
            <a:off x="7215206" y="1142984"/>
            <a:ext cx="1062791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lang="ko-KR" altLang="en-US" sz="1400" dirty="0" smtClean="0"/>
              <a:t>호스트 이름</a:t>
            </a:r>
            <a:endParaRPr sz="1400"/>
          </a:p>
        </p:txBody>
      </p:sp>
      <p:sp>
        <p:nvSpPr>
          <p:cNvPr id="18" name="Shape 42"/>
          <p:cNvSpPr/>
          <p:nvPr/>
        </p:nvSpPr>
        <p:spPr>
          <a:xfrm>
            <a:off x="6143636" y="1142984"/>
            <a:ext cx="1062791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lang="ko-KR" altLang="en-US" sz="1400" dirty="0" smtClean="0"/>
              <a:t>호스트 사진</a:t>
            </a:r>
            <a:endParaRPr sz="1400"/>
          </a:p>
        </p:txBody>
      </p:sp>
      <p:sp>
        <p:nvSpPr>
          <p:cNvPr id="19" name="Shape 48"/>
          <p:cNvSpPr/>
          <p:nvPr/>
        </p:nvSpPr>
        <p:spPr>
          <a:xfrm>
            <a:off x="500034" y="3857628"/>
            <a:ext cx="7858180" cy="258692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20" name="Shape 48"/>
          <p:cNvSpPr/>
          <p:nvPr/>
        </p:nvSpPr>
        <p:spPr>
          <a:xfrm>
            <a:off x="714348" y="4143380"/>
            <a:ext cx="1919302" cy="213361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  <a:r>
              <a:rPr lang="ko-KR" altLang="en-US" dirty="0" smtClean="0"/>
              <a:t>사진</a:t>
            </a:r>
            <a:endParaRPr lang="en-US" altLang="ko-KR" dirty="0" smtClean="0"/>
          </a:p>
        </p:txBody>
      </p:sp>
      <p:sp>
        <p:nvSpPr>
          <p:cNvPr id="21" name="Shape 42"/>
          <p:cNvSpPr/>
          <p:nvPr/>
        </p:nvSpPr>
        <p:spPr>
          <a:xfrm>
            <a:off x="2786050" y="4143380"/>
            <a:ext cx="202619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lang="ko-KR" altLang="en-US" sz="3000" dirty="0" err="1" smtClean="0"/>
              <a:t>프로젝트명</a:t>
            </a:r>
            <a:endParaRPr sz="3000"/>
          </a:p>
        </p:txBody>
      </p:sp>
      <p:sp>
        <p:nvSpPr>
          <p:cNvPr id="22" name="Shape 42"/>
          <p:cNvSpPr/>
          <p:nvPr/>
        </p:nvSpPr>
        <p:spPr>
          <a:xfrm>
            <a:off x="2857488" y="4857760"/>
            <a:ext cx="2333972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lang="ko-KR" altLang="en-US" sz="2000" dirty="0" smtClean="0"/>
              <a:t>프로젝트 간단 소개</a:t>
            </a:r>
            <a:endParaRPr sz="2000"/>
          </a:p>
        </p:txBody>
      </p:sp>
      <p:sp>
        <p:nvSpPr>
          <p:cNvPr id="23" name="Shape 47"/>
          <p:cNvSpPr/>
          <p:nvPr/>
        </p:nvSpPr>
        <p:spPr>
          <a:xfrm>
            <a:off x="1000100" y="4214818"/>
            <a:ext cx="1357322" cy="406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1400" dirty="0" smtClean="0">
                <a:solidFill>
                  <a:srgbClr val="FFFFFF"/>
                </a:solidFill>
              </a:rPr>
              <a:t>프로젝트 유형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7" name="Shape 42"/>
          <p:cNvSpPr/>
          <p:nvPr/>
        </p:nvSpPr>
        <p:spPr>
          <a:xfrm>
            <a:off x="7215206" y="4000504"/>
            <a:ext cx="1062791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lang="ko-KR" altLang="en-US" sz="1400" dirty="0" smtClean="0"/>
              <a:t>호스트 이름</a:t>
            </a:r>
            <a:endParaRPr sz="1400"/>
          </a:p>
        </p:txBody>
      </p:sp>
      <p:sp>
        <p:nvSpPr>
          <p:cNvPr id="28" name="Shape 42"/>
          <p:cNvSpPr/>
          <p:nvPr/>
        </p:nvSpPr>
        <p:spPr>
          <a:xfrm>
            <a:off x="6143636" y="4000504"/>
            <a:ext cx="1062791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lang="ko-KR" altLang="en-US" sz="1400" dirty="0" smtClean="0"/>
              <a:t>호스트 사진</a:t>
            </a:r>
            <a:endParaRPr sz="1400"/>
          </a:p>
        </p:txBody>
      </p:sp>
      <p:sp>
        <p:nvSpPr>
          <p:cNvPr id="29" name="Shape 47"/>
          <p:cNvSpPr/>
          <p:nvPr/>
        </p:nvSpPr>
        <p:spPr>
          <a:xfrm>
            <a:off x="357158" y="3714752"/>
            <a:ext cx="428628" cy="406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1400" dirty="0" smtClean="0">
                <a:solidFill>
                  <a:srgbClr val="FFFFFF"/>
                </a:solidFill>
              </a:rPr>
              <a:t>MY!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31" name="Shape 42"/>
          <p:cNvSpPr/>
          <p:nvPr/>
        </p:nvSpPr>
        <p:spPr>
          <a:xfrm>
            <a:off x="7286644" y="1500174"/>
            <a:ext cx="715902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lang="en-US" altLang="ko-KR" sz="1400" dirty="0" smtClean="0"/>
              <a:t>15 likes</a:t>
            </a:r>
            <a:endParaRPr sz="1400"/>
          </a:p>
        </p:txBody>
      </p:sp>
      <p:sp>
        <p:nvSpPr>
          <p:cNvPr id="33" name="Shape 42"/>
          <p:cNvSpPr/>
          <p:nvPr/>
        </p:nvSpPr>
        <p:spPr>
          <a:xfrm>
            <a:off x="7358082" y="4286256"/>
            <a:ext cx="715902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lang="en-US" altLang="ko-KR" sz="1400" dirty="0" smtClean="0"/>
              <a:t>15 likes</a:t>
            </a:r>
            <a:endParaRPr sz="1400"/>
          </a:p>
        </p:txBody>
      </p:sp>
      <p:sp>
        <p:nvSpPr>
          <p:cNvPr id="34" name="Shape 44"/>
          <p:cNvSpPr/>
          <p:nvPr/>
        </p:nvSpPr>
        <p:spPr>
          <a:xfrm>
            <a:off x="2880" y="-37254"/>
            <a:ext cx="9141120" cy="913325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35" name="Shape 45"/>
          <p:cNvSpPr/>
          <p:nvPr/>
        </p:nvSpPr>
        <p:spPr>
          <a:xfrm>
            <a:off x="308343" y="95558"/>
            <a:ext cx="13007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/>
            </a:pPr>
            <a:r>
              <a:rPr sz="3600"/>
              <a:t>ㅅㅅㄷ</a:t>
            </a:r>
          </a:p>
        </p:txBody>
      </p:sp>
      <p:sp>
        <p:nvSpPr>
          <p:cNvPr id="36" name="Shape 56"/>
          <p:cNvSpPr/>
          <p:nvPr/>
        </p:nvSpPr>
        <p:spPr>
          <a:xfrm>
            <a:off x="7929586" y="142852"/>
            <a:ext cx="94710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/>
            </a:lvl1pPr>
          </a:lstStyle>
          <a:p>
            <a:pPr lvl="0">
              <a:defRPr sz="1800"/>
            </a:pPr>
            <a:r>
              <a:rPr sz="2500"/>
              <a:t>logout</a:t>
            </a:r>
          </a:p>
        </p:txBody>
      </p:sp>
      <p:sp>
        <p:nvSpPr>
          <p:cNvPr id="37" name="Shape 42"/>
          <p:cNvSpPr/>
          <p:nvPr/>
        </p:nvSpPr>
        <p:spPr>
          <a:xfrm>
            <a:off x="1857356" y="357166"/>
            <a:ext cx="5673028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lang="en-US" altLang="ko-KR" sz="1400" dirty="0" smtClean="0"/>
              <a:t>(</a:t>
            </a:r>
            <a:r>
              <a:rPr lang="ko-KR" altLang="en-US" sz="1400" dirty="0" smtClean="0"/>
              <a:t>결과물 페이지에는 좌측에 프로젝트 목록이 </a:t>
            </a:r>
            <a:r>
              <a:rPr lang="ko-KR" altLang="en-US" sz="1400" dirty="0" err="1" smtClean="0"/>
              <a:t>없는게</a:t>
            </a:r>
            <a:r>
              <a:rPr lang="ko-KR" altLang="en-US" sz="1400" dirty="0" smtClean="0"/>
              <a:t> 더 좋을 것 같아</a:t>
            </a:r>
            <a:r>
              <a:rPr lang="en-US" altLang="ko-KR" sz="1400" dirty="0" smtClean="0"/>
              <a:t>!)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4"/>
          <p:cNvSpPr/>
          <p:nvPr/>
        </p:nvSpPr>
        <p:spPr>
          <a:xfrm>
            <a:off x="2880" y="-37254"/>
            <a:ext cx="9141120" cy="913325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5" name="Shape 45"/>
          <p:cNvSpPr/>
          <p:nvPr/>
        </p:nvSpPr>
        <p:spPr>
          <a:xfrm>
            <a:off x="308343" y="95558"/>
            <a:ext cx="13007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/>
            </a:pPr>
            <a:r>
              <a:rPr sz="3600"/>
              <a:t>ㅅㅅㄷ</a:t>
            </a:r>
          </a:p>
        </p:txBody>
      </p:sp>
      <p:sp>
        <p:nvSpPr>
          <p:cNvPr id="6" name="Shape 56"/>
          <p:cNvSpPr/>
          <p:nvPr/>
        </p:nvSpPr>
        <p:spPr>
          <a:xfrm>
            <a:off x="7929586" y="142852"/>
            <a:ext cx="94710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/>
            </a:lvl1pPr>
          </a:lstStyle>
          <a:p>
            <a:pPr lvl="0">
              <a:defRPr sz="1800"/>
            </a:pPr>
            <a:r>
              <a:rPr sz="2500"/>
              <a:t>logout</a:t>
            </a:r>
          </a:p>
        </p:txBody>
      </p:sp>
      <p:sp>
        <p:nvSpPr>
          <p:cNvPr id="7" name="Shape 42"/>
          <p:cNvSpPr/>
          <p:nvPr/>
        </p:nvSpPr>
        <p:spPr>
          <a:xfrm>
            <a:off x="2071670" y="214290"/>
            <a:ext cx="509915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lang="ko-KR" altLang="en-US" sz="1400" dirty="0" err="1" smtClean="0"/>
              <a:t>이모티콘도</a:t>
            </a:r>
            <a:r>
              <a:rPr lang="ko-KR" altLang="en-US" sz="1400" dirty="0" smtClean="0"/>
              <a:t> 넣고 싶은데 </a:t>
            </a:r>
            <a:r>
              <a:rPr lang="ko-KR" altLang="en-US" sz="1400" dirty="0" err="1" smtClean="0"/>
              <a:t>이모티콘은</a:t>
            </a:r>
            <a:r>
              <a:rPr lang="ko-KR" altLang="en-US" sz="1400" dirty="0" smtClean="0"/>
              <a:t> 어디에 넣을지 고민이야</a:t>
            </a:r>
            <a:r>
              <a:rPr lang="en-US" altLang="ko-KR" sz="1400" dirty="0" smtClean="0"/>
              <a:t>…</a:t>
            </a:r>
          </a:p>
          <a:p>
            <a:pPr lvl="0">
              <a:defRPr sz="1800"/>
            </a:pPr>
            <a:r>
              <a:rPr lang="ko-KR" altLang="en-US" sz="1400" dirty="0" smtClean="0"/>
              <a:t>프로젝트</a:t>
            </a:r>
            <a:r>
              <a:rPr lang="en-US" altLang="ko-KR" sz="1400" dirty="0" smtClean="0"/>
              <a:t>/</a:t>
            </a:r>
            <a:r>
              <a:rPr lang="ko-KR" altLang="en-US" sz="1400" dirty="0" err="1" smtClean="0"/>
              <a:t>댓글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개별일정 등</a:t>
            </a:r>
            <a:endParaRPr sz="1400"/>
          </a:p>
        </p:txBody>
      </p:sp>
      <p:sp>
        <p:nvSpPr>
          <p:cNvPr id="8" name="직사각형 7"/>
          <p:cNvSpPr/>
          <p:nvPr/>
        </p:nvSpPr>
        <p:spPr>
          <a:xfrm>
            <a:off x="2500298" y="921547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26794" lvl="2" indent="-342264" defTabSz="449833">
              <a:spcBef>
                <a:spcPts val="3200"/>
              </a:spcBef>
              <a:defRPr sz="1800"/>
            </a:pPr>
            <a:r>
              <a:rPr lang="ko-KR" altLang="en-US" dirty="0" err="1" smtClean="0"/>
              <a:t>댓글</a:t>
            </a:r>
            <a:r>
              <a:rPr lang="en-US" altLang="ko-KR" dirty="0"/>
              <a:t>, </a:t>
            </a:r>
            <a:r>
              <a:rPr lang="ko-KR" altLang="en-US" dirty="0"/>
              <a:t>좋아요</a:t>
            </a:r>
            <a:r>
              <a:rPr lang="en-US" altLang="ko-KR" dirty="0"/>
              <a:t>, </a:t>
            </a:r>
            <a:r>
              <a:rPr lang="ko-KR" altLang="en-US" dirty="0" err="1"/>
              <a:t>이모티콘</a:t>
            </a:r>
            <a:r>
              <a:rPr lang="ko-KR" altLang="en-US" dirty="0"/>
              <a:t> 등</a:t>
            </a:r>
            <a:endParaRPr lang="ko-KR" altLang="en-US" dirty="0"/>
          </a:p>
        </p:txBody>
      </p:sp>
      <p:sp>
        <p:nvSpPr>
          <p:cNvPr id="9" name="Shape 42"/>
          <p:cNvSpPr/>
          <p:nvPr/>
        </p:nvSpPr>
        <p:spPr>
          <a:xfrm>
            <a:off x="3214678" y="3357562"/>
            <a:ext cx="202619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lang="ko-KR" altLang="en-US" sz="3000" dirty="0" err="1" smtClean="0"/>
              <a:t>프로젝트명</a:t>
            </a:r>
            <a:endParaRPr sz="3000"/>
          </a:p>
        </p:txBody>
      </p:sp>
      <p:sp>
        <p:nvSpPr>
          <p:cNvPr id="10" name="Shape 42"/>
          <p:cNvSpPr/>
          <p:nvPr/>
        </p:nvSpPr>
        <p:spPr>
          <a:xfrm>
            <a:off x="3286116" y="4071942"/>
            <a:ext cx="233397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lang="ko-KR" altLang="en-US" sz="2000" dirty="0" smtClean="0"/>
              <a:t>프로젝트 간단 소개</a:t>
            </a:r>
            <a:endParaRPr lang="en-US" altLang="ko-KR" sz="2000" dirty="0" smtClean="0"/>
          </a:p>
          <a:p>
            <a:pPr lvl="0">
              <a:defRPr sz="1800"/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소개파일 첨부</a:t>
            </a:r>
            <a:r>
              <a:rPr lang="en-US" altLang="ko-KR" sz="2000" dirty="0" smtClean="0"/>
              <a:t>)</a:t>
            </a:r>
          </a:p>
          <a:p>
            <a:pPr lvl="0">
              <a:defRPr sz="1800"/>
            </a:pPr>
            <a:endParaRPr lang="en-US" altLang="ko-KR" sz="2000" dirty="0" smtClean="0"/>
          </a:p>
        </p:txBody>
      </p:sp>
      <p:sp>
        <p:nvSpPr>
          <p:cNvPr id="11" name="Shape 48"/>
          <p:cNvSpPr/>
          <p:nvPr/>
        </p:nvSpPr>
        <p:spPr>
          <a:xfrm>
            <a:off x="428596" y="1285860"/>
            <a:ext cx="1606558" cy="178595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  <a:r>
              <a:rPr lang="ko-KR" altLang="en-US" dirty="0" smtClean="0"/>
              <a:t>사진</a:t>
            </a:r>
            <a:endParaRPr lang="en-US" altLang="ko-KR" dirty="0" smtClean="0"/>
          </a:p>
        </p:txBody>
      </p:sp>
      <p:sp>
        <p:nvSpPr>
          <p:cNvPr id="12" name="Shape 48"/>
          <p:cNvSpPr/>
          <p:nvPr/>
        </p:nvSpPr>
        <p:spPr>
          <a:xfrm>
            <a:off x="2071670" y="1285860"/>
            <a:ext cx="1606558" cy="178595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  <a:r>
              <a:rPr lang="ko-KR" altLang="en-US" dirty="0" smtClean="0"/>
              <a:t>사진</a:t>
            </a:r>
            <a:endParaRPr lang="en-US" altLang="ko-KR" dirty="0" smtClean="0"/>
          </a:p>
        </p:txBody>
      </p:sp>
      <p:sp>
        <p:nvSpPr>
          <p:cNvPr id="13" name="Shape 48"/>
          <p:cNvSpPr/>
          <p:nvPr/>
        </p:nvSpPr>
        <p:spPr>
          <a:xfrm>
            <a:off x="3725860" y="1285860"/>
            <a:ext cx="1606558" cy="178595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  <a:r>
              <a:rPr lang="ko-KR" altLang="en-US" dirty="0" smtClean="0"/>
              <a:t>동영상</a:t>
            </a:r>
            <a:endParaRPr lang="en-US" altLang="ko-KR" dirty="0" smtClean="0"/>
          </a:p>
        </p:txBody>
      </p:sp>
      <p:sp>
        <p:nvSpPr>
          <p:cNvPr id="14" name="Shape 48"/>
          <p:cNvSpPr/>
          <p:nvPr/>
        </p:nvSpPr>
        <p:spPr>
          <a:xfrm>
            <a:off x="5368934" y="1285860"/>
            <a:ext cx="1606558" cy="178595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  <a:r>
              <a:rPr lang="ko-KR" altLang="en-US" dirty="0" smtClean="0"/>
              <a:t>사진</a:t>
            </a:r>
            <a:endParaRPr lang="en-US" altLang="ko-KR" dirty="0" smtClean="0"/>
          </a:p>
        </p:txBody>
      </p:sp>
      <p:sp>
        <p:nvSpPr>
          <p:cNvPr id="15" name="Shape 48"/>
          <p:cNvSpPr/>
          <p:nvPr/>
        </p:nvSpPr>
        <p:spPr>
          <a:xfrm>
            <a:off x="7008830" y="1285860"/>
            <a:ext cx="1606558" cy="178595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  <a:r>
              <a:rPr lang="ko-KR" altLang="en-US" dirty="0" smtClean="0"/>
              <a:t>사진</a:t>
            </a:r>
            <a:endParaRPr lang="en-US" altLang="ko-KR" dirty="0" smtClean="0"/>
          </a:p>
        </p:txBody>
      </p:sp>
      <p:sp>
        <p:nvSpPr>
          <p:cNvPr id="16" name="Shape 48"/>
          <p:cNvSpPr/>
          <p:nvPr/>
        </p:nvSpPr>
        <p:spPr>
          <a:xfrm>
            <a:off x="8651904" y="1285860"/>
            <a:ext cx="1606558" cy="178595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  <a:r>
              <a:rPr lang="ko-KR" altLang="en-US" dirty="0" smtClean="0"/>
              <a:t>사진</a:t>
            </a:r>
            <a:endParaRPr lang="en-US" altLang="ko-KR" dirty="0" smtClean="0"/>
          </a:p>
        </p:txBody>
      </p:sp>
      <p:graphicFrame>
        <p:nvGraphicFramePr>
          <p:cNvPr id="19" name="Table 92"/>
          <p:cNvGraphicFramePr/>
          <p:nvPr/>
        </p:nvGraphicFramePr>
        <p:xfrm>
          <a:off x="3275499" y="6951362"/>
          <a:ext cx="2571766" cy="1835488"/>
        </p:xfrm>
        <a:graphic>
          <a:graphicData uri="http://schemas.openxmlformats.org/drawingml/2006/table">
            <a:tbl>
              <a:tblPr bandRow="1"/>
              <a:tblGrid>
                <a:gridCol w="636838"/>
                <a:gridCol w="967464"/>
                <a:gridCol w="967464"/>
              </a:tblGrid>
              <a:tr h="458872">
                <a:tc>
                  <a:txBody>
                    <a:bodyPr/>
                    <a:lstStyle/>
                    <a:p>
                      <a:pPr lvl="0" defTabSz="914400"/>
                      <a:r>
                        <a:rPr sz="1100"/>
                        <a:t>9/8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100"/>
                        <a:t>4:15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100"/>
                        <a:t>행아웃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noFill/>
                  </a:tcPr>
                </a:tc>
              </a:tr>
              <a:tr h="458872">
                <a:tc>
                  <a:txBody>
                    <a:bodyPr/>
                    <a:lstStyle/>
                    <a:p>
                      <a:pPr lvl="0" defTabSz="914400"/>
                      <a:r>
                        <a:rPr sz="1100"/>
                        <a:t>9/9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100"/>
                        <a:t>2:00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100"/>
                        <a:t>회의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noFill/>
                  </a:tcPr>
                </a:tc>
              </a:tr>
              <a:tr h="458872">
                <a:tc>
                  <a:txBody>
                    <a:bodyPr/>
                    <a:lstStyle/>
                    <a:p>
                      <a:pPr lvl="0" defTabSz="914400"/>
                      <a:r>
                        <a:rPr sz="1100"/>
                        <a:t>9/10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100"/>
                        <a:t>12:00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100"/>
                        <a:t>각자 점심 식사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noFill/>
                  </a:tcPr>
                </a:tc>
              </a:tr>
              <a:tr h="458872">
                <a:tc>
                  <a:txBody>
                    <a:bodyPr/>
                    <a:lstStyle/>
                    <a:p>
                      <a:pPr lvl="0" defTabSz="914400"/>
                      <a:r>
                        <a:rPr sz="1100"/>
                        <a:t>9/11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100"/>
                        <a:t>13:00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100"/>
                        <a:t>낮잠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Shape 42"/>
          <p:cNvSpPr/>
          <p:nvPr/>
        </p:nvSpPr>
        <p:spPr>
          <a:xfrm>
            <a:off x="3286116" y="6379858"/>
            <a:ext cx="2846933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lang="ko-KR" altLang="en-US" sz="2000" dirty="0" smtClean="0"/>
              <a:t>프로젝트 </a:t>
            </a:r>
            <a:r>
              <a:rPr lang="ko-KR" altLang="en-US" sz="2000" dirty="0" err="1" smtClean="0"/>
              <a:t>그동안의</a:t>
            </a:r>
            <a:r>
              <a:rPr lang="ko-KR" altLang="en-US" sz="2000" dirty="0" smtClean="0"/>
              <a:t> 일정</a:t>
            </a:r>
            <a:endParaRPr lang="en-US" altLang="ko-KR" sz="2000" dirty="0" smtClean="0"/>
          </a:p>
        </p:txBody>
      </p:sp>
      <p:sp>
        <p:nvSpPr>
          <p:cNvPr id="21" name="Shape 42"/>
          <p:cNvSpPr/>
          <p:nvPr/>
        </p:nvSpPr>
        <p:spPr>
          <a:xfrm>
            <a:off x="3286116" y="4831970"/>
            <a:ext cx="3962623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lang="ko-KR" altLang="en-US" sz="2000" dirty="0" smtClean="0"/>
              <a:t>프로젝트 멤버들의 목표달성 여부</a:t>
            </a:r>
            <a:endParaRPr lang="en-US" altLang="ko-KR" sz="2000" dirty="0" smtClean="0"/>
          </a:p>
          <a:p>
            <a:pPr lvl="0">
              <a:defRPr sz="1800"/>
            </a:pPr>
            <a:endParaRPr lang="en-US" altLang="ko-KR" sz="2000" dirty="0" smtClean="0"/>
          </a:p>
          <a:p>
            <a:pPr lvl="0">
              <a:defRPr sz="1800"/>
            </a:pPr>
            <a:r>
              <a:rPr lang="ko-KR" altLang="en-US" sz="2000" dirty="0" smtClean="0"/>
              <a:t>성장에 대한 각자 소감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103</Words>
  <Application>Microsoft Office PowerPoint</Application>
  <PresentationFormat>화면 슬라이드 쇼(4:3)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Samsung Electronics</dc:creator>
  <cp:lastModifiedBy>Samsung Electronics</cp:lastModifiedBy>
  <cp:revision>9</cp:revision>
  <dcterms:created xsi:type="dcterms:W3CDTF">2016-09-11T23:45:32Z</dcterms:created>
  <dcterms:modified xsi:type="dcterms:W3CDTF">2016-09-12T03:00:26Z</dcterms:modified>
</cp:coreProperties>
</file>