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2"/>
    <p:restoredTop sz="92857"/>
  </p:normalViewPr>
  <p:slideViewPr>
    <p:cSldViewPr snapToGrid="0" snapToObjects="1">
      <p:cViewPr varScale="1">
        <p:scale>
          <a:sx n="88" d="100"/>
          <a:sy n="88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C73D-D4DC-224F-921D-085BC3B26063}" type="datetimeFigureOut">
              <a:rPr kumimoji="1" lang="ko-KR" altLang="en-US" smtClean="0"/>
              <a:t>2016. 8. 26.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8AD5-B8AD-F644-8B85-EE446E1E7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512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C73D-D4DC-224F-921D-085BC3B26063}" type="datetimeFigureOut">
              <a:rPr kumimoji="1" lang="ko-KR" altLang="en-US" smtClean="0"/>
              <a:t>2016. 8. 26.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8AD5-B8AD-F644-8B85-EE446E1E7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88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C73D-D4DC-224F-921D-085BC3B26063}" type="datetimeFigureOut">
              <a:rPr kumimoji="1" lang="ko-KR" altLang="en-US" smtClean="0"/>
              <a:t>2016. 8. 26.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8AD5-B8AD-F644-8B85-EE446E1E7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98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C73D-D4DC-224F-921D-085BC3B26063}" type="datetimeFigureOut">
              <a:rPr kumimoji="1" lang="ko-KR" altLang="en-US" smtClean="0"/>
              <a:t>2016. 8. 26.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8AD5-B8AD-F644-8B85-EE446E1E7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755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C73D-D4DC-224F-921D-085BC3B26063}" type="datetimeFigureOut">
              <a:rPr kumimoji="1" lang="ko-KR" altLang="en-US" smtClean="0"/>
              <a:t>2016. 8. 26.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8AD5-B8AD-F644-8B85-EE446E1E7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1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C73D-D4DC-224F-921D-085BC3B26063}" type="datetimeFigureOut">
              <a:rPr kumimoji="1" lang="ko-KR" altLang="en-US" smtClean="0"/>
              <a:t>2016. 8. 26.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8AD5-B8AD-F644-8B85-EE446E1E7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74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C73D-D4DC-224F-921D-085BC3B26063}" type="datetimeFigureOut">
              <a:rPr kumimoji="1" lang="ko-KR" altLang="en-US" smtClean="0"/>
              <a:t>2016. 8. 26.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8AD5-B8AD-F644-8B85-EE446E1E7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509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C73D-D4DC-224F-921D-085BC3B26063}" type="datetimeFigureOut">
              <a:rPr kumimoji="1" lang="ko-KR" altLang="en-US" smtClean="0"/>
              <a:t>2016. 8. 26.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8AD5-B8AD-F644-8B85-EE446E1E7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14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C73D-D4DC-224F-921D-085BC3B26063}" type="datetimeFigureOut">
              <a:rPr kumimoji="1" lang="ko-KR" altLang="en-US" smtClean="0"/>
              <a:t>2016. 8. 26.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8AD5-B8AD-F644-8B85-EE446E1E7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6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C73D-D4DC-224F-921D-085BC3B26063}" type="datetimeFigureOut">
              <a:rPr kumimoji="1" lang="ko-KR" altLang="en-US" smtClean="0"/>
              <a:t>2016. 8. 26.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8AD5-B8AD-F644-8B85-EE446E1E7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86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1C73D-D4DC-224F-921D-085BC3B26063}" type="datetimeFigureOut">
              <a:rPr kumimoji="1" lang="ko-KR" altLang="en-US" smtClean="0"/>
              <a:t>2016. 8. 26.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8AD5-B8AD-F644-8B85-EE446E1E7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5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1C73D-D4DC-224F-921D-085BC3B26063}" type="datetimeFigureOut">
              <a:rPr kumimoji="1" lang="ko-KR" altLang="en-US" smtClean="0"/>
              <a:t>2016. 8. 26.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E8AD5-B8AD-F644-8B85-EE446E1E7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119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351565" y="776089"/>
            <a:ext cx="5358148" cy="53750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189810" y="1568460"/>
            <a:ext cx="3634402" cy="37903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976038" y="2334580"/>
            <a:ext cx="2081308" cy="19822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00676" y="2942324"/>
            <a:ext cx="1259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 smtClean="0">
                <a:latin typeface="Nanum Brush Script" charset="-127"/>
                <a:ea typeface="Nanum Brush Script" charset="-127"/>
                <a:cs typeface="Nanum Brush Script" charset="-127"/>
              </a:rPr>
              <a:t>내 삶의 </a:t>
            </a:r>
            <a:endParaRPr kumimoji="1" lang="en-US" altLang="ko-KR" sz="2800" dirty="0" smtClean="0">
              <a:latin typeface="Nanum Brush Script" charset="-127"/>
              <a:ea typeface="Nanum Brush Script" charset="-127"/>
              <a:cs typeface="Nanum Brush Script" charset="-127"/>
            </a:endParaRPr>
          </a:p>
          <a:p>
            <a:pPr algn="ctr"/>
            <a:r>
              <a:rPr kumimoji="1" lang="ko-KR" altLang="en-US" sz="2800" dirty="0" smtClean="0">
                <a:latin typeface="Nanum Brush Script" charset="-127"/>
                <a:ea typeface="Nanum Brush Script" charset="-127"/>
                <a:cs typeface="Nanum Brush Script" charset="-127"/>
              </a:rPr>
              <a:t>주인되기</a:t>
            </a:r>
            <a:endParaRPr kumimoji="1" lang="ko-KR" altLang="en-US" sz="2800" dirty="0">
              <a:latin typeface="Nanum Brush Script" charset="-127"/>
              <a:ea typeface="Nanum Brush Script" charset="-127"/>
              <a:cs typeface="Nanum Brush Script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0839" y="2463697"/>
            <a:ext cx="125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>
                <a:latin typeface="Nanum Brush Script" charset="-127"/>
                <a:ea typeface="Nanum Brush Script" charset="-127"/>
                <a:cs typeface="Nanum Brush Script" charset="-127"/>
              </a:rPr>
              <a:t>알맹이 찾기</a:t>
            </a:r>
            <a:endParaRPr kumimoji="1" lang="en-US" altLang="ko-KR" dirty="0" smtClean="0">
              <a:latin typeface="Nanum Brush Script" charset="-127"/>
              <a:ea typeface="Nanum Brush Script" charset="-127"/>
              <a:cs typeface="Nanum Brush Script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2793" y="4269516"/>
            <a:ext cx="1382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 smtClean="0">
                <a:latin typeface="Nanum Brush Script" charset="-127"/>
                <a:ea typeface="Nanum Brush Script" charset="-127"/>
                <a:cs typeface="Nanum Brush Script" charset="-127"/>
              </a:rPr>
              <a:t>알맹이를 찾는</a:t>
            </a:r>
            <a:endParaRPr kumimoji="1" lang="en-US" altLang="ko-KR" sz="2000" dirty="0" smtClean="0">
              <a:latin typeface="Nanum Brush Script" charset="-127"/>
              <a:ea typeface="Nanum Brush Script" charset="-127"/>
              <a:cs typeface="Nanum Brush Script" charset="-127"/>
            </a:endParaRPr>
          </a:p>
          <a:p>
            <a:pPr algn="ctr"/>
            <a:r>
              <a:rPr kumimoji="1" lang="ko-KR" altLang="en-US" sz="2000" dirty="0" smtClean="0">
                <a:latin typeface="Nanum Brush Script" charset="-127"/>
                <a:ea typeface="Nanum Brush Script" charset="-127"/>
                <a:cs typeface="Nanum Brush Script" charset="-127"/>
              </a:rPr>
              <a:t> 분위기 만들기</a:t>
            </a:r>
            <a:endParaRPr kumimoji="1" lang="en-US" altLang="ko-KR" sz="2000" dirty="0" smtClean="0">
              <a:latin typeface="Nanum Brush Script" charset="-127"/>
              <a:ea typeface="Nanum Brush Script" charset="-127"/>
              <a:cs typeface="Nanum Brush Script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7134" y="1323581"/>
            <a:ext cx="125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리얼미</a:t>
            </a:r>
            <a:endParaRPr kumimoji="1" lang="en-US" altLang="ko-KR" sz="2400" dirty="0" smtClean="0">
              <a:solidFill>
                <a:schemeClr val="bg1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7060" y="3093099"/>
            <a:ext cx="1259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20</a:t>
            </a:r>
            <a:r>
              <a:rPr kumimoji="1" lang="en-US" altLang="ko-KR" sz="3200" dirty="0">
                <a:solidFill>
                  <a:schemeClr val="bg1"/>
                </a:solidFill>
                <a:latin typeface="Nanum Pen Script" charset="-127"/>
                <a:ea typeface="Nanum Pen Script" charset="-127"/>
                <a:cs typeface="Nanum Pen Script" charset="-127"/>
              </a:rPr>
              <a:t>m</a:t>
            </a:r>
            <a:endParaRPr kumimoji="1" lang="en-US" altLang="ko-KR" sz="3200" dirty="0" smtClean="0">
              <a:solidFill>
                <a:schemeClr val="bg1"/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80105" y="2101601"/>
            <a:ext cx="206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 smtClean="0">
                <a:solidFill>
                  <a:schemeClr val="accent4">
                    <a:lumMod val="75000"/>
                  </a:schemeClr>
                </a:solidFill>
                <a:latin typeface="Nanum Pen Script" charset="-127"/>
                <a:ea typeface="Nanum Pen Script" charset="-127"/>
                <a:cs typeface="Nanum Pen Script" charset="-127"/>
              </a:rPr>
              <a:t>Belong to You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80105" y="1336638"/>
            <a:ext cx="1300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 err="1" smtClean="0">
                <a:solidFill>
                  <a:schemeClr val="accent4">
                    <a:lumMod val="75000"/>
                  </a:schemeClr>
                </a:solidFill>
                <a:latin typeface="Nanum Pen Script" charset="-127"/>
                <a:ea typeface="Nanum Pen Script" charset="-127"/>
                <a:cs typeface="Nanum Pen Script" charset="-127"/>
              </a:rPr>
              <a:t>Diaryram</a:t>
            </a:r>
            <a:endParaRPr kumimoji="1" lang="en-US" altLang="ko-KR" sz="2400" dirty="0" smtClean="0">
              <a:solidFill>
                <a:schemeClr val="accent4">
                  <a:lumMod val="75000"/>
                </a:schemeClr>
              </a:solidFill>
              <a:latin typeface="Nanum Pen Script" charset="-127"/>
              <a:ea typeface="Nanum Pen Script" charset="-127"/>
              <a:cs typeface="Nanum Pen Scrip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16</Words>
  <Application>Microsoft Macintosh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Nanum Brush Script</vt:lpstr>
      <vt:lpstr>Nanum Pen Script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김진영</dc:creator>
  <cp:lastModifiedBy>김진영</cp:lastModifiedBy>
  <cp:revision>3</cp:revision>
  <dcterms:created xsi:type="dcterms:W3CDTF">2016-08-25T23:21:04Z</dcterms:created>
  <dcterms:modified xsi:type="dcterms:W3CDTF">2016-08-28T02:42:40Z</dcterms:modified>
</cp:coreProperties>
</file>