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4" autoAdjust="0"/>
  </p:normalViewPr>
  <p:slideViewPr>
    <p:cSldViewPr>
      <p:cViewPr varScale="1">
        <p:scale>
          <a:sx n="43" d="100"/>
          <a:sy n="43" d="100"/>
        </p:scale>
        <p:origin x="-6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9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2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9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9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9CC7-6C9B-4CBF-A5BB-6226B0AD2E03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C8B4-5175-430E-9BE9-076288EB9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3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836712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校园二手交易网站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23" idx="0"/>
            <a:endCxn id="27" idx="0"/>
          </p:cNvCxnSpPr>
          <p:nvPr/>
        </p:nvCxnSpPr>
        <p:spPr>
          <a:xfrm>
            <a:off x="1727684" y="1916832"/>
            <a:ext cx="5701242" cy="36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1619672" y="1916832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4463988" y="1929711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7320914" y="1953714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51620" y="2561118"/>
            <a:ext cx="1152128" cy="50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管理员模块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852862" y="2601786"/>
            <a:ext cx="1152128" cy="50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游客模块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3928" y="2580454"/>
            <a:ext cx="1152128" cy="50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用户模块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4506297" y="1520415"/>
            <a:ext cx="144016" cy="433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1331640" y="3104591"/>
            <a:ext cx="45719" cy="396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051720" y="3093773"/>
            <a:ext cx="45719" cy="396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151620" y="3501008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912561" y="3501008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37" idx="2"/>
          </p:cNvCxnSpPr>
          <p:nvPr/>
        </p:nvCxnSpPr>
        <p:spPr>
          <a:xfrm>
            <a:off x="1313638" y="458112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069626" y="45895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71600" y="4877544"/>
            <a:ext cx="7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71600" y="4877544"/>
            <a:ext cx="0" cy="351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727684" y="4877544"/>
            <a:ext cx="0" cy="351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51520" y="5229200"/>
            <a:ext cx="9001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注册审核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151619" y="5229200"/>
            <a:ext cx="9458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违规处理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2074579" y="4869160"/>
            <a:ext cx="337181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411760" y="4733528"/>
            <a:ext cx="504056" cy="107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商品审核</a:t>
            </a:r>
            <a:endParaRPr lang="zh-CN" altLang="en-US" dirty="0"/>
          </a:p>
        </p:txBody>
      </p:sp>
      <p:cxnSp>
        <p:nvCxnSpPr>
          <p:cNvPr id="61" name="直接连接符 60"/>
          <p:cNvCxnSpPr>
            <a:stCxn id="65" idx="0"/>
          </p:cNvCxnSpPr>
          <p:nvPr/>
        </p:nvCxnSpPr>
        <p:spPr>
          <a:xfrm flipV="1">
            <a:off x="3370724" y="3291981"/>
            <a:ext cx="2410587" cy="1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下箭头 63"/>
          <p:cNvSpPr/>
          <p:nvPr/>
        </p:nvSpPr>
        <p:spPr>
          <a:xfrm>
            <a:off x="4499992" y="3083259"/>
            <a:ext cx="45719" cy="208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>
            <a:off x="3347864" y="3302799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4156360" y="45895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185846" y="3509392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商品发布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914038" y="3509392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商品浏览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999295" y="3497779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商品管理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593256" y="3509392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售后管理</a:t>
            </a:r>
            <a:endParaRPr lang="zh-CN" altLang="en-US" dirty="0"/>
          </a:p>
        </p:txBody>
      </p:sp>
      <p:sp>
        <p:nvSpPr>
          <p:cNvPr id="73" name="下箭头 72"/>
          <p:cNvSpPr/>
          <p:nvPr/>
        </p:nvSpPr>
        <p:spPr>
          <a:xfrm>
            <a:off x="4115594" y="3275905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5030337" y="3302799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下箭头 74"/>
          <p:cNvSpPr/>
          <p:nvPr/>
        </p:nvSpPr>
        <p:spPr>
          <a:xfrm>
            <a:off x="5755274" y="3311183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3923928" y="487754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923928" y="4869160"/>
            <a:ext cx="0" cy="40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815916" y="5269396"/>
            <a:ext cx="216024" cy="132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修改信息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427984" y="4877544"/>
            <a:ext cx="0" cy="39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323331" y="5269396"/>
            <a:ext cx="216024" cy="132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删除商品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69" idx="2"/>
          </p:cNvCxnSpPr>
          <p:nvPr/>
        </p:nvCxnSpPr>
        <p:spPr>
          <a:xfrm>
            <a:off x="5076056" y="4589512"/>
            <a:ext cx="2992" cy="65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996693" y="5269396"/>
            <a:ext cx="216024" cy="132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查看详情</a:t>
            </a:r>
          </a:p>
        </p:txBody>
      </p:sp>
      <p:sp>
        <p:nvSpPr>
          <p:cNvPr id="111" name="下箭头 110"/>
          <p:cNvSpPr/>
          <p:nvPr/>
        </p:nvSpPr>
        <p:spPr>
          <a:xfrm>
            <a:off x="4533393" y="3302798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409982" y="3494855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商品搜索</a:t>
            </a:r>
            <a:endParaRPr lang="zh-CN" altLang="en-US" dirty="0"/>
          </a:p>
        </p:txBody>
      </p:sp>
      <p:sp>
        <p:nvSpPr>
          <p:cNvPr id="116" name="下箭头 115"/>
          <p:cNvSpPr/>
          <p:nvPr/>
        </p:nvSpPr>
        <p:spPr>
          <a:xfrm>
            <a:off x="7445170" y="3145022"/>
            <a:ext cx="45719" cy="208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/>
          <p:cNvCxnSpPr>
            <a:endCxn id="123" idx="0"/>
          </p:cNvCxnSpPr>
          <p:nvPr/>
        </p:nvCxnSpPr>
        <p:spPr>
          <a:xfrm>
            <a:off x="6852862" y="3327831"/>
            <a:ext cx="1185445" cy="1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下箭头 118"/>
          <p:cNvSpPr/>
          <p:nvPr/>
        </p:nvSpPr>
        <p:spPr>
          <a:xfrm>
            <a:off x="6828593" y="3364477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6690844" y="3562686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商品搜索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7386617" y="3562686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商品浏览</a:t>
            </a:r>
            <a:endParaRPr lang="zh-CN" altLang="en-US" dirty="0"/>
          </a:p>
        </p:txBody>
      </p:sp>
      <p:sp>
        <p:nvSpPr>
          <p:cNvPr id="122" name="下箭头 121"/>
          <p:cNvSpPr/>
          <p:nvPr/>
        </p:nvSpPr>
        <p:spPr>
          <a:xfrm>
            <a:off x="7490889" y="3343803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下箭头 122"/>
          <p:cNvSpPr/>
          <p:nvPr/>
        </p:nvSpPr>
        <p:spPr>
          <a:xfrm>
            <a:off x="8015447" y="3343803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876288" y="3562686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申请注册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12717" y="5805264"/>
            <a:ext cx="223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36096" y="5445224"/>
            <a:ext cx="31917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商品购买</a:t>
            </a:r>
            <a:endParaRPr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3760067" y="3319629"/>
            <a:ext cx="45719" cy="19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599892" y="3527310"/>
            <a:ext cx="3240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2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46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never qaz</dc:creator>
  <cp:lastModifiedBy>never qaz</cp:lastModifiedBy>
  <cp:revision>14</cp:revision>
  <dcterms:created xsi:type="dcterms:W3CDTF">2018-05-01T07:50:41Z</dcterms:created>
  <dcterms:modified xsi:type="dcterms:W3CDTF">2018-05-03T09:00:03Z</dcterms:modified>
</cp:coreProperties>
</file>