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4" autoAdjust="0"/>
  </p:normalViewPr>
  <p:slideViewPr>
    <p:cSldViewPr snapToGrid="0">
      <p:cViewPr varScale="1">
        <p:scale>
          <a:sx n="82" d="100"/>
          <a:sy n="82" d="100"/>
        </p:scale>
        <p:origin x="-1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82F56-33C3-4BC2-A9BE-D75E84DBD787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4E955-6B41-4352-B540-48A402DC2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4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21169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B6F15528-21DE-4FAA-801E-634DDDAF4B2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 cstate="print"/>
          <a:srcRect l="12917" t="15333" r="67500" b="78666"/>
          <a:stretch>
            <a:fillRect/>
          </a:stretch>
        </p:blipFill>
        <p:spPr bwMode="auto">
          <a:xfrm>
            <a:off x="1302715" y="6241085"/>
            <a:ext cx="2743200" cy="52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" y="6248400"/>
            <a:ext cx="1000125" cy="49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images.theage.com.au/2010/03/31/1276002/nasa-logo-420-420x0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31" t="6141" r="16588" b="9158"/>
          <a:stretch/>
        </p:blipFill>
        <p:spPr bwMode="auto">
          <a:xfrm>
            <a:off x="8001000" y="5888520"/>
            <a:ext cx="1086771" cy="8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aramond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   Abbreviated Class Structure</a:t>
            </a:r>
            <a:endParaRPr lang="en-US" dirty="0"/>
          </a:p>
        </p:txBody>
      </p:sp>
      <p:pic>
        <p:nvPicPr>
          <p:cNvPr id="1026" name="Picture 2" descr="C:\Users\Trent\Dropbox\Research-cloud\Projects\SUAVE_SVN\doc\data\class_diagram_whiteb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54780" y="1066800"/>
            <a:ext cx="7129639" cy="4980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   Code Example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9114" y="990600"/>
            <a:ext cx="4558686" cy="508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Trent\Dropbox\Research-cloud\Projects\suave_svn\doc\data\code exampl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715" y="1029476"/>
            <a:ext cx="3640851" cy="4953000"/>
          </a:xfrm>
          <a:prstGeom prst="rect">
            <a:avLst/>
          </a:prstGeom>
          <a:noFill/>
        </p:spPr>
      </p:pic>
      <p:cxnSp>
        <p:nvCxnSpPr>
          <p:cNvPr id="14" name="Elbow Connector 13"/>
          <p:cNvCxnSpPr/>
          <p:nvPr/>
        </p:nvCxnSpPr>
        <p:spPr>
          <a:xfrm flipV="1">
            <a:off x="2967135" y="1362269"/>
            <a:ext cx="5309118" cy="1763487"/>
          </a:xfrm>
          <a:prstGeom prst="bentConnector3">
            <a:avLst>
              <a:gd name="adj1" fmla="val 6415"/>
            </a:avLst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2192694" y="2761863"/>
            <a:ext cx="5178490" cy="811761"/>
          </a:xfrm>
          <a:prstGeom prst="bentConnector3">
            <a:avLst>
              <a:gd name="adj1" fmla="val 32702"/>
            </a:avLst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4058816" y="4310748"/>
            <a:ext cx="4683970" cy="1101007"/>
          </a:xfrm>
          <a:prstGeom prst="bentConnector3">
            <a:avLst>
              <a:gd name="adj1" fmla="val 3785"/>
            </a:avLst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3130420" y="5710335"/>
            <a:ext cx="4526280" cy="0"/>
          </a:xfrm>
          <a:prstGeom prst="bentConnector3">
            <a:avLst>
              <a:gd name="adj1" fmla="val 15726"/>
            </a:avLst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ack Sky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6C09"/>
      </a:accent1>
      <a:accent2>
        <a:srgbClr val="0000B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12001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 Abbreviated Class Structure</vt:lpstr>
      <vt:lpstr>   Code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Pseudospectral Methods for Solving Engineering Problems</dc:title>
  <dc:creator>mike</dc:creator>
  <cp:lastModifiedBy>Trent L</cp:lastModifiedBy>
  <cp:revision>216</cp:revision>
  <dcterms:created xsi:type="dcterms:W3CDTF">2006-08-16T00:00:00Z</dcterms:created>
  <dcterms:modified xsi:type="dcterms:W3CDTF">2013-11-15T03:28:22Z</dcterms:modified>
</cp:coreProperties>
</file>