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7" r:id="rId4"/>
    <p:sldId id="262" r:id="rId5"/>
    <p:sldId id="259" r:id="rId6"/>
    <p:sldId id="260" r:id="rId7"/>
    <p:sldId id="261" r:id="rId8"/>
    <p:sldId id="263"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1B5E2-A6A1-4617-953A-AEA7A640C0F2}" type="datetimeFigureOut">
              <a:rPr lang="en-US" smtClean="0"/>
              <a:t>11/13/2021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E4CB7-D5CF-4B6B-A1B9-8DF18BC90103}" type="slidenum">
              <a:rPr lang="en-US" smtClean="0"/>
              <a:t>‹#›</a:t>
            </a:fld>
            <a:endParaRPr lang="en-US"/>
          </a:p>
        </p:txBody>
      </p:sp>
    </p:spTree>
    <p:extLst>
      <p:ext uri="{BB962C8B-B14F-4D97-AF65-F5344CB8AC3E}">
        <p14:creationId xmlns:p14="http://schemas.microsoft.com/office/powerpoint/2010/main" val="329310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584A21-098A-442D-996E-BEB6A3F8132A}" type="datetime1">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19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BE512-69BC-4FA7-B37C-EDA6F8F2A694}" type="datetime1">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173040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C0508-C519-4264-80F2-5E2A80D46B78}" type="datetime1">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252408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4D5AD-0FC0-4B0D-8544-C17C64E614D2}" type="datetime1">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314207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5FDE9-0F72-4E52-9623-A15288B8803F}" type="datetime1">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10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89161-F4B9-4361-9922-91879B8E1FD5}" type="datetime1">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352415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C7BE9-6A4C-4564-879E-81B3112FBAD1}" type="datetime1">
              <a:rPr lang="en-US" smtClean="0"/>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418591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02C4EC-D860-4A9B-A8BF-F8256B5096BE}" type="datetime1">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163646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DA8E5D-17C0-463F-9984-D898F9430936}" type="datetime1">
              <a:rPr lang="en-US" smtClean="0"/>
              <a:t>11/13/2021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116023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0DC5A6-2DEC-4C99-8AE9-2651BE9E0804}" type="datetime1">
              <a:rPr lang="en-US" smtClean="0"/>
              <a:t>11/13/2021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61536F-BA69-4825-9F27-447B4204B421}" type="slidenum">
              <a:rPr lang="en-US" smtClean="0"/>
              <a:t>‹#›</a:t>
            </a:fld>
            <a:endParaRPr lang="en-US"/>
          </a:p>
        </p:txBody>
      </p:sp>
    </p:spTree>
    <p:extLst>
      <p:ext uri="{BB962C8B-B14F-4D97-AF65-F5344CB8AC3E}">
        <p14:creationId xmlns:p14="http://schemas.microsoft.com/office/powerpoint/2010/main" val="303798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6CF5A-7D48-478A-8B5B-151246EAB82D}" type="datetime1">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230648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B01676-B3DF-4F96-997E-FC76A8142BB6}" type="datetime1">
              <a:rPr lang="en-US" smtClean="0"/>
              <a:t>11/13/2021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61536F-BA69-4825-9F27-447B4204B42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835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5B22-6C51-4885-B05D-D1FA9F339612}"/>
              </a:ext>
            </a:extLst>
          </p:cNvPr>
          <p:cNvSpPr>
            <a:spLocks noGrp="1"/>
          </p:cNvSpPr>
          <p:nvPr>
            <p:ph type="ctrTitle"/>
          </p:nvPr>
        </p:nvSpPr>
        <p:spPr/>
        <p:txBody>
          <a:bodyPr/>
          <a:lstStyle/>
          <a:p>
            <a:r>
              <a:rPr lang="en-US" b="1" dirty="0"/>
              <a:t>DEVWAHRPHOBIA</a:t>
            </a:r>
          </a:p>
        </p:txBody>
      </p:sp>
      <p:sp>
        <p:nvSpPr>
          <p:cNvPr id="3" name="Subtitle 2">
            <a:extLst>
              <a:ext uri="{FF2B5EF4-FFF2-40B4-BE49-F238E27FC236}">
                <a16:creationId xmlns:a16="http://schemas.microsoft.com/office/drawing/2014/main" id="{BB53BF2F-811E-4F1A-8D8B-F8C817365F8A}"/>
              </a:ext>
            </a:extLst>
          </p:cNvPr>
          <p:cNvSpPr>
            <a:spLocks noGrp="1"/>
          </p:cNvSpPr>
          <p:nvPr>
            <p:ph type="subTitle" idx="1"/>
          </p:nvPr>
        </p:nvSpPr>
        <p:spPr/>
        <p:txBody>
          <a:bodyPr/>
          <a:lstStyle/>
          <a:p>
            <a:r>
              <a:rPr lang="en-US" dirty="0"/>
              <a:t>Play Book and instruction manual</a:t>
            </a:r>
          </a:p>
        </p:txBody>
      </p:sp>
      <p:sp>
        <p:nvSpPr>
          <p:cNvPr id="4" name="Slide Number Placeholder 3">
            <a:extLst>
              <a:ext uri="{FF2B5EF4-FFF2-40B4-BE49-F238E27FC236}">
                <a16:creationId xmlns:a16="http://schemas.microsoft.com/office/drawing/2014/main" id="{5370D8CB-51C6-44DD-B441-DA113C264DD5}"/>
              </a:ext>
            </a:extLst>
          </p:cNvPr>
          <p:cNvSpPr>
            <a:spLocks noGrp="1"/>
          </p:cNvSpPr>
          <p:nvPr>
            <p:ph type="sldNum" sz="quarter" idx="12"/>
          </p:nvPr>
        </p:nvSpPr>
        <p:spPr/>
        <p:txBody>
          <a:bodyPr/>
          <a:lstStyle/>
          <a:p>
            <a:fld id="{4361536F-BA69-4825-9F27-447B4204B421}" type="slidenum">
              <a:rPr lang="en-US" smtClean="0"/>
              <a:t>1</a:t>
            </a:fld>
            <a:endParaRPr lang="en-US"/>
          </a:p>
        </p:txBody>
      </p:sp>
    </p:spTree>
    <p:extLst>
      <p:ext uri="{BB962C8B-B14F-4D97-AF65-F5344CB8AC3E}">
        <p14:creationId xmlns:p14="http://schemas.microsoft.com/office/powerpoint/2010/main" val="269419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5008-A030-4AB5-B912-446193DED222}"/>
              </a:ext>
            </a:extLst>
          </p:cNvPr>
          <p:cNvSpPr>
            <a:spLocks noGrp="1"/>
          </p:cNvSpPr>
          <p:nvPr>
            <p:ph type="title"/>
          </p:nvPr>
        </p:nvSpPr>
        <p:spPr/>
        <p:txBody>
          <a:bodyPr/>
          <a:lstStyle/>
          <a:p>
            <a:r>
              <a:rPr lang="en-US" b="1" dirty="0"/>
              <a:t>PAUSE MENU CONTROLS</a:t>
            </a:r>
          </a:p>
        </p:txBody>
      </p:sp>
      <p:sp>
        <p:nvSpPr>
          <p:cNvPr id="3" name="Content Placeholder 2">
            <a:extLst>
              <a:ext uri="{FF2B5EF4-FFF2-40B4-BE49-F238E27FC236}">
                <a16:creationId xmlns:a16="http://schemas.microsoft.com/office/drawing/2014/main" id="{1D19953A-C2E0-4919-A08A-CDC72B903EEA}"/>
              </a:ext>
            </a:extLst>
          </p:cNvPr>
          <p:cNvSpPr>
            <a:spLocks noGrp="1"/>
          </p:cNvSpPr>
          <p:nvPr>
            <p:ph idx="1"/>
          </p:nvPr>
        </p:nvSpPr>
        <p:spPr/>
        <p:txBody>
          <a:bodyPr/>
          <a:lstStyle/>
          <a:p>
            <a:pPr>
              <a:buFont typeface="Wingdings" panose="05000000000000000000" pitchFamily="2" charset="2"/>
              <a:buChar char="§"/>
            </a:pPr>
            <a:r>
              <a:rPr lang="en-US" dirty="0"/>
              <a:t> Shows player name, stats (Hp, </a:t>
            </a:r>
            <a:r>
              <a:rPr lang="en-US" dirty="0" err="1"/>
              <a:t>Lvl</a:t>
            </a:r>
            <a:r>
              <a:rPr lang="en-US" dirty="0"/>
              <a:t> and Energy) and how</a:t>
            </a:r>
            <a:br>
              <a:rPr lang="en-US" dirty="0"/>
            </a:br>
            <a:r>
              <a:rPr lang="en-US" dirty="0"/>
              <a:t>much game currency the player has.</a:t>
            </a:r>
          </a:p>
          <a:p>
            <a:pPr lvl="1">
              <a:buFont typeface="Wingdings" panose="05000000000000000000" pitchFamily="2" charset="2"/>
              <a:buChar char="§"/>
            </a:pPr>
            <a:r>
              <a:rPr lang="en-US" dirty="0"/>
              <a:t>Item – Shows all the items the player currently have</a:t>
            </a:r>
          </a:p>
          <a:p>
            <a:pPr lvl="1">
              <a:buFont typeface="Wingdings" panose="05000000000000000000" pitchFamily="2" charset="2"/>
              <a:buChar char="§"/>
            </a:pPr>
            <a:r>
              <a:rPr lang="en-US" dirty="0"/>
              <a:t>Options – Opens the option menu, see page 7 for more</a:t>
            </a:r>
            <a:br>
              <a:rPr lang="en-US" dirty="0"/>
            </a:br>
            <a:r>
              <a:rPr lang="en-US" dirty="0"/>
              <a:t>details.</a:t>
            </a:r>
          </a:p>
          <a:p>
            <a:pPr lvl="1">
              <a:buFont typeface="Wingdings" panose="05000000000000000000" pitchFamily="2" charset="2"/>
              <a:buChar char="§"/>
            </a:pPr>
            <a:r>
              <a:rPr lang="en-US" dirty="0"/>
              <a:t>Save – Saves the game into a save slot</a:t>
            </a:r>
          </a:p>
          <a:p>
            <a:pPr lvl="1">
              <a:buFont typeface="Wingdings" panose="05000000000000000000" pitchFamily="2" charset="2"/>
              <a:buChar char="§"/>
            </a:pPr>
            <a:r>
              <a:rPr lang="en-US" dirty="0"/>
              <a:t>Game End – Returns the game back to the main menu.</a:t>
            </a:r>
          </a:p>
          <a:p>
            <a:pPr>
              <a:buFont typeface="Wingdings" panose="05000000000000000000" pitchFamily="2" charset="2"/>
              <a:buChar char="§"/>
            </a:pPr>
            <a:r>
              <a:rPr lang="en-US" dirty="0"/>
              <a:t> The game is paused while in this state.</a:t>
            </a:r>
          </a:p>
        </p:txBody>
      </p:sp>
      <p:sp>
        <p:nvSpPr>
          <p:cNvPr id="4" name="Slide Number Placeholder 3">
            <a:extLst>
              <a:ext uri="{FF2B5EF4-FFF2-40B4-BE49-F238E27FC236}">
                <a16:creationId xmlns:a16="http://schemas.microsoft.com/office/drawing/2014/main" id="{C5EE9107-AA93-4086-9F6B-7BF0D9427DBA}"/>
              </a:ext>
            </a:extLst>
          </p:cNvPr>
          <p:cNvSpPr>
            <a:spLocks noGrp="1"/>
          </p:cNvSpPr>
          <p:nvPr>
            <p:ph type="sldNum" sz="quarter" idx="12"/>
          </p:nvPr>
        </p:nvSpPr>
        <p:spPr/>
        <p:txBody>
          <a:bodyPr/>
          <a:lstStyle/>
          <a:p>
            <a:fld id="{4361536F-BA69-4825-9F27-447B4204B421}" type="slidenum">
              <a:rPr lang="en-US" smtClean="0"/>
              <a:t>10</a:t>
            </a:fld>
            <a:endParaRPr lang="en-US"/>
          </a:p>
        </p:txBody>
      </p:sp>
      <p:pic>
        <p:nvPicPr>
          <p:cNvPr id="6" name="Picture 5">
            <a:extLst>
              <a:ext uri="{FF2B5EF4-FFF2-40B4-BE49-F238E27FC236}">
                <a16:creationId xmlns:a16="http://schemas.microsoft.com/office/drawing/2014/main" id="{D46B3DB5-EC53-4631-B864-71640A151603}"/>
              </a:ext>
            </a:extLst>
          </p:cNvPr>
          <p:cNvPicPr>
            <a:picLocks noChangeAspect="1"/>
          </p:cNvPicPr>
          <p:nvPr/>
        </p:nvPicPr>
        <p:blipFill>
          <a:blip r:embed="rId2"/>
          <a:stretch>
            <a:fillRect/>
          </a:stretch>
        </p:blipFill>
        <p:spPr>
          <a:xfrm>
            <a:off x="7187838" y="1737360"/>
            <a:ext cx="3257018" cy="2485724"/>
          </a:xfrm>
          <a:prstGeom prst="rect">
            <a:avLst/>
          </a:prstGeom>
        </p:spPr>
      </p:pic>
    </p:spTree>
    <p:extLst>
      <p:ext uri="{BB962C8B-B14F-4D97-AF65-F5344CB8AC3E}">
        <p14:creationId xmlns:p14="http://schemas.microsoft.com/office/powerpoint/2010/main" val="13302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4171-81C9-43F6-BDC5-73598F254C3B}"/>
              </a:ext>
            </a:extLst>
          </p:cNvPr>
          <p:cNvSpPr>
            <a:spLocks noGrp="1"/>
          </p:cNvSpPr>
          <p:nvPr>
            <p:ph type="title"/>
          </p:nvPr>
        </p:nvSpPr>
        <p:spPr/>
        <p:txBody>
          <a:bodyPr/>
          <a:lstStyle/>
          <a:p>
            <a:r>
              <a:rPr lang="en-US" b="1" dirty="0"/>
              <a:t>WALKTHROUGH</a:t>
            </a:r>
          </a:p>
        </p:txBody>
      </p:sp>
      <p:sp>
        <p:nvSpPr>
          <p:cNvPr id="3" name="Content Placeholder 2">
            <a:extLst>
              <a:ext uri="{FF2B5EF4-FFF2-40B4-BE49-F238E27FC236}">
                <a16:creationId xmlns:a16="http://schemas.microsoft.com/office/drawing/2014/main" id="{6191C215-4F83-4B00-988F-A4E0E6D0E12D}"/>
              </a:ext>
            </a:extLst>
          </p:cNvPr>
          <p:cNvSpPr>
            <a:spLocks noGrp="1"/>
          </p:cNvSpPr>
          <p:nvPr>
            <p:ph idx="1"/>
          </p:nvPr>
        </p:nvSpPr>
        <p:spPr/>
        <p:txBody>
          <a:bodyPr/>
          <a:lstStyle/>
          <a:p>
            <a:pPr>
              <a:buFont typeface="Wingdings" panose="05000000000000000000" pitchFamily="2" charset="2"/>
              <a:buChar char="§"/>
            </a:pPr>
            <a:r>
              <a:rPr lang="en-US" dirty="0"/>
              <a:t> You will start trapped in a room, you must find</a:t>
            </a:r>
            <a:br>
              <a:rPr lang="en-US" dirty="0"/>
            </a:br>
            <a:r>
              <a:rPr lang="en-US" dirty="0"/>
              <a:t>a way to get out and progress. There is a hole on the</a:t>
            </a:r>
            <a:br>
              <a:rPr lang="en-US" dirty="0"/>
            </a:br>
            <a:r>
              <a:rPr lang="en-US" dirty="0"/>
              <a:t>wall that the player can not fit in, marked by the exit sign.</a:t>
            </a:r>
            <a:br>
              <a:rPr lang="en-US" dirty="0"/>
            </a:br>
            <a:r>
              <a:rPr lang="en-US" dirty="0"/>
              <a:t>The player can find a baseball bat in the room that they can</a:t>
            </a:r>
            <a:br>
              <a:rPr lang="en-US" dirty="0"/>
            </a:br>
            <a:r>
              <a:rPr lang="en-US" dirty="0"/>
              <a:t>use to widen the hole. This will progress you to the</a:t>
            </a:r>
            <a:br>
              <a:rPr lang="en-US" dirty="0"/>
            </a:br>
            <a:r>
              <a:rPr lang="en-US" dirty="0"/>
              <a:t>North West Hallway.</a:t>
            </a:r>
          </a:p>
          <a:p>
            <a:pPr>
              <a:buFont typeface="Wingdings" panose="05000000000000000000" pitchFamily="2" charset="2"/>
              <a:buChar char="§"/>
            </a:pPr>
            <a:r>
              <a:rPr lang="en-US" dirty="0"/>
              <a:t> Nothing of big importance is here in this hallway so you may</a:t>
            </a:r>
            <a:br>
              <a:rPr lang="en-US" dirty="0"/>
            </a:br>
            <a:r>
              <a:rPr lang="en-US" dirty="0"/>
              <a:t>now proceed further into the hallway to the North</a:t>
            </a:r>
            <a:br>
              <a:rPr lang="en-US" dirty="0"/>
            </a:br>
            <a:r>
              <a:rPr lang="en-US" dirty="0"/>
              <a:t>Hallway.</a:t>
            </a:r>
          </a:p>
          <a:p>
            <a:pPr>
              <a:buFont typeface="Wingdings" panose="05000000000000000000" pitchFamily="2" charset="2"/>
              <a:buChar char="§"/>
            </a:pPr>
            <a:r>
              <a:rPr lang="en-US" dirty="0"/>
              <a:t> Here you will see the Infirmary and the Art Room, more</a:t>
            </a:r>
            <a:br>
              <a:rPr lang="en-US" dirty="0"/>
            </a:br>
            <a:r>
              <a:rPr lang="en-US" dirty="0"/>
              <a:t>details about these rooms will be added later for now you may</a:t>
            </a:r>
            <a:br>
              <a:rPr lang="en-US" dirty="0"/>
            </a:br>
            <a:r>
              <a:rPr lang="en-US" dirty="0"/>
              <a:t>proceed further into the Hallway.</a:t>
            </a:r>
            <a:br>
              <a:rPr lang="en-US" dirty="0"/>
            </a:br>
            <a:endParaRPr lang="en-US" dirty="0"/>
          </a:p>
        </p:txBody>
      </p:sp>
      <p:sp>
        <p:nvSpPr>
          <p:cNvPr id="4" name="Slide Number Placeholder 3">
            <a:extLst>
              <a:ext uri="{FF2B5EF4-FFF2-40B4-BE49-F238E27FC236}">
                <a16:creationId xmlns:a16="http://schemas.microsoft.com/office/drawing/2014/main" id="{1E248C62-D078-49D7-9A2E-A355C7107B28}"/>
              </a:ext>
            </a:extLst>
          </p:cNvPr>
          <p:cNvSpPr>
            <a:spLocks noGrp="1"/>
          </p:cNvSpPr>
          <p:nvPr>
            <p:ph type="sldNum" sz="quarter" idx="12"/>
          </p:nvPr>
        </p:nvSpPr>
        <p:spPr/>
        <p:txBody>
          <a:bodyPr/>
          <a:lstStyle/>
          <a:p>
            <a:fld id="{4361536F-BA69-4825-9F27-447B4204B421}" type="slidenum">
              <a:rPr lang="en-US" smtClean="0"/>
              <a:t>11</a:t>
            </a:fld>
            <a:endParaRPr lang="en-US"/>
          </a:p>
        </p:txBody>
      </p:sp>
      <p:pic>
        <p:nvPicPr>
          <p:cNvPr id="6" name="Picture 5">
            <a:extLst>
              <a:ext uri="{FF2B5EF4-FFF2-40B4-BE49-F238E27FC236}">
                <a16:creationId xmlns:a16="http://schemas.microsoft.com/office/drawing/2014/main" id="{67CD4B69-615E-4734-AE73-7B4ED14B8AB0}"/>
              </a:ext>
            </a:extLst>
          </p:cNvPr>
          <p:cNvPicPr>
            <a:picLocks noChangeAspect="1"/>
          </p:cNvPicPr>
          <p:nvPr/>
        </p:nvPicPr>
        <p:blipFill>
          <a:blip r:embed="rId2"/>
          <a:stretch>
            <a:fillRect/>
          </a:stretch>
        </p:blipFill>
        <p:spPr>
          <a:xfrm>
            <a:off x="8000458" y="1845734"/>
            <a:ext cx="2687222" cy="2054934"/>
          </a:xfrm>
          <a:prstGeom prst="rect">
            <a:avLst/>
          </a:prstGeom>
        </p:spPr>
      </p:pic>
      <p:pic>
        <p:nvPicPr>
          <p:cNvPr id="8" name="Picture 7">
            <a:extLst>
              <a:ext uri="{FF2B5EF4-FFF2-40B4-BE49-F238E27FC236}">
                <a16:creationId xmlns:a16="http://schemas.microsoft.com/office/drawing/2014/main" id="{5EA656AD-5775-4184-BAB6-FA47931B2047}"/>
              </a:ext>
            </a:extLst>
          </p:cNvPr>
          <p:cNvPicPr>
            <a:picLocks noChangeAspect="1"/>
          </p:cNvPicPr>
          <p:nvPr/>
        </p:nvPicPr>
        <p:blipFill>
          <a:blip r:embed="rId3"/>
          <a:stretch>
            <a:fillRect/>
          </a:stretch>
        </p:blipFill>
        <p:spPr>
          <a:xfrm>
            <a:off x="8000459" y="4009042"/>
            <a:ext cx="2687222" cy="2053195"/>
          </a:xfrm>
          <a:prstGeom prst="rect">
            <a:avLst/>
          </a:prstGeom>
        </p:spPr>
      </p:pic>
    </p:spTree>
    <p:extLst>
      <p:ext uri="{BB962C8B-B14F-4D97-AF65-F5344CB8AC3E}">
        <p14:creationId xmlns:p14="http://schemas.microsoft.com/office/powerpoint/2010/main" val="77063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DAE8-4498-4BF8-B61F-48F868DE0E48}"/>
              </a:ext>
            </a:extLst>
          </p:cNvPr>
          <p:cNvSpPr>
            <a:spLocks noGrp="1"/>
          </p:cNvSpPr>
          <p:nvPr>
            <p:ph type="title"/>
          </p:nvPr>
        </p:nvSpPr>
        <p:spPr/>
        <p:txBody>
          <a:bodyPr/>
          <a:lstStyle/>
          <a:p>
            <a:r>
              <a:rPr lang="en-US" b="1" dirty="0"/>
              <a:t>WALKTHROUGH</a:t>
            </a:r>
            <a:endParaRPr lang="en-US" dirty="0"/>
          </a:p>
        </p:txBody>
      </p:sp>
      <p:sp>
        <p:nvSpPr>
          <p:cNvPr id="3" name="Content Placeholder 2">
            <a:extLst>
              <a:ext uri="{FF2B5EF4-FFF2-40B4-BE49-F238E27FC236}">
                <a16:creationId xmlns:a16="http://schemas.microsoft.com/office/drawing/2014/main" id="{1B20FA97-A9E0-428A-A0A4-FCDDAA084A02}"/>
              </a:ext>
            </a:extLst>
          </p:cNvPr>
          <p:cNvSpPr>
            <a:spLocks noGrp="1"/>
          </p:cNvSpPr>
          <p:nvPr>
            <p:ph idx="1"/>
          </p:nvPr>
        </p:nvSpPr>
        <p:spPr/>
        <p:txBody>
          <a:bodyPr/>
          <a:lstStyle/>
          <a:p>
            <a:pPr>
              <a:buFont typeface="Wingdings" panose="05000000000000000000" pitchFamily="2" charset="2"/>
              <a:buChar char="§"/>
            </a:pPr>
            <a:r>
              <a:rPr lang="en-US" dirty="0"/>
              <a:t> When you reach the North East Hallway,</a:t>
            </a:r>
            <a:br>
              <a:rPr lang="en-US" dirty="0"/>
            </a:br>
            <a:r>
              <a:rPr lang="en-US" dirty="0"/>
              <a:t>you can see the bathrooms, Science Lab, Principal’s </a:t>
            </a:r>
            <a:br>
              <a:rPr lang="en-US" dirty="0"/>
            </a:br>
            <a:r>
              <a:rPr lang="en-US" dirty="0"/>
              <a:t>Office and the Teachers Lounge, you should progress </a:t>
            </a:r>
            <a:br>
              <a:rPr lang="en-US" dirty="0"/>
            </a:br>
            <a:r>
              <a:rPr lang="en-US" dirty="0"/>
              <a:t>to the Science Lab first. </a:t>
            </a:r>
          </a:p>
          <a:p>
            <a:pPr>
              <a:buFont typeface="Wingdings" panose="05000000000000000000" pitchFamily="2" charset="2"/>
              <a:buChar char="§"/>
            </a:pPr>
            <a:r>
              <a:rPr lang="en-US" dirty="0"/>
              <a:t>In here, you can see a shiny object on the top left area </a:t>
            </a:r>
            <a:br>
              <a:rPr lang="en-US" dirty="0"/>
            </a:br>
            <a:r>
              <a:rPr lang="en-US" dirty="0"/>
              <a:t>of the Science Lab, when they interact with it, they will</a:t>
            </a:r>
            <a:br>
              <a:rPr lang="en-US" dirty="0"/>
            </a:br>
            <a:r>
              <a:rPr lang="en-US" dirty="0"/>
              <a:t>receive the Storage Key. Be careful! There are broken glass</a:t>
            </a:r>
            <a:br>
              <a:rPr lang="en-US" dirty="0"/>
            </a:br>
            <a:r>
              <a:rPr lang="en-US" dirty="0"/>
              <a:t>in this room that will damage to the player!</a:t>
            </a:r>
          </a:p>
          <a:p>
            <a:pPr>
              <a:buFont typeface="Wingdings" panose="05000000000000000000" pitchFamily="2" charset="2"/>
              <a:buChar char="§"/>
            </a:pPr>
            <a:r>
              <a:rPr lang="en-US" dirty="0"/>
              <a:t> Once you have the key, go out and proceed along the</a:t>
            </a:r>
            <a:br>
              <a:rPr lang="en-US" dirty="0"/>
            </a:br>
            <a:r>
              <a:rPr lang="en-US" dirty="0"/>
              <a:t>hallway, you will see a set of stairs leading up, this will</a:t>
            </a:r>
            <a:br>
              <a:rPr lang="en-US" dirty="0"/>
            </a:br>
            <a:r>
              <a:rPr lang="en-US" dirty="0"/>
              <a:t>lead to the rooftop.</a:t>
            </a:r>
          </a:p>
        </p:txBody>
      </p:sp>
      <p:sp>
        <p:nvSpPr>
          <p:cNvPr id="4" name="Slide Number Placeholder 3">
            <a:extLst>
              <a:ext uri="{FF2B5EF4-FFF2-40B4-BE49-F238E27FC236}">
                <a16:creationId xmlns:a16="http://schemas.microsoft.com/office/drawing/2014/main" id="{6757702E-BD0C-4881-9E01-4473AEBD323E}"/>
              </a:ext>
            </a:extLst>
          </p:cNvPr>
          <p:cNvSpPr>
            <a:spLocks noGrp="1"/>
          </p:cNvSpPr>
          <p:nvPr>
            <p:ph type="sldNum" sz="quarter" idx="12"/>
          </p:nvPr>
        </p:nvSpPr>
        <p:spPr/>
        <p:txBody>
          <a:bodyPr/>
          <a:lstStyle/>
          <a:p>
            <a:fld id="{4361536F-BA69-4825-9F27-447B4204B421}" type="slidenum">
              <a:rPr lang="en-US" smtClean="0"/>
              <a:t>12</a:t>
            </a:fld>
            <a:endParaRPr lang="en-US"/>
          </a:p>
        </p:txBody>
      </p:sp>
      <p:pic>
        <p:nvPicPr>
          <p:cNvPr id="6" name="Picture 5">
            <a:extLst>
              <a:ext uri="{FF2B5EF4-FFF2-40B4-BE49-F238E27FC236}">
                <a16:creationId xmlns:a16="http://schemas.microsoft.com/office/drawing/2014/main" id="{24AAD184-0422-4693-9868-5E88B24554B9}"/>
              </a:ext>
            </a:extLst>
          </p:cNvPr>
          <p:cNvPicPr>
            <a:picLocks noChangeAspect="1"/>
          </p:cNvPicPr>
          <p:nvPr/>
        </p:nvPicPr>
        <p:blipFill>
          <a:blip r:embed="rId2"/>
          <a:stretch>
            <a:fillRect/>
          </a:stretch>
        </p:blipFill>
        <p:spPr>
          <a:xfrm>
            <a:off x="7859210" y="1766467"/>
            <a:ext cx="3030252" cy="2332106"/>
          </a:xfrm>
          <a:prstGeom prst="rect">
            <a:avLst/>
          </a:prstGeom>
        </p:spPr>
      </p:pic>
      <p:pic>
        <p:nvPicPr>
          <p:cNvPr id="8" name="Picture 7">
            <a:extLst>
              <a:ext uri="{FF2B5EF4-FFF2-40B4-BE49-F238E27FC236}">
                <a16:creationId xmlns:a16="http://schemas.microsoft.com/office/drawing/2014/main" id="{8EF57AA5-7904-463C-802A-E5EC796F3DCE}"/>
              </a:ext>
            </a:extLst>
          </p:cNvPr>
          <p:cNvPicPr>
            <a:picLocks noChangeAspect="1"/>
          </p:cNvPicPr>
          <p:nvPr/>
        </p:nvPicPr>
        <p:blipFill>
          <a:blip r:embed="rId3"/>
          <a:stretch>
            <a:fillRect/>
          </a:stretch>
        </p:blipFill>
        <p:spPr>
          <a:xfrm>
            <a:off x="7984216" y="4177840"/>
            <a:ext cx="2905246" cy="2176661"/>
          </a:xfrm>
          <a:prstGeom prst="rect">
            <a:avLst/>
          </a:prstGeom>
        </p:spPr>
      </p:pic>
    </p:spTree>
    <p:extLst>
      <p:ext uri="{BB962C8B-B14F-4D97-AF65-F5344CB8AC3E}">
        <p14:creationId xmlns:p14="http://schemas.microsoft.com/office/powerpoint/2010/main" val="152103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BA4D-2AC0-4DB5-8910-E73D972394D3}"/>
              </a:ext>
            </a:extLst>
          </p:cNvPr>
          <p:cNvSpPr>
            <a:spLocks noGrp="1"/>
          </p:cNvSpPr>
          <p:nvPr>
            <p:ph type="title"/>
          </p:nvPr>
        </p:nvSpPr>
        <p:spPr/>
        <p:txBody>
          <a:bodyPr/>
          <a:lstStyle/>
          <a:p>
            <a:r>
              <a:rPr lang="en-US" b="1" dirty="0"/>
              <a:t>WALKTHROUGH</a:t>
            </a:r>
            <a:endParaRPr lang="en-US" dirty="0"/>
          </a:p>
        </p:txBody>
      </p:sp>
      <p:sp>
        <p:nvSpPr>
          <p:cNvPr id="3" name="Content Placeholder 2">
            <a:extLst>
              <a:ext uri="{FF2B5EF4-FFF2-40B4-BE49-F238E27FC236}">
                <a16:creationId xmlns:a16="http://schemas.microsoft.com/office/drawing/2014/main" id="{6BB1E891-070A-4667-A2BE-7248B949E10B}"/>
              </a:ext>
            </a:extLst>
          </p:cNvPr>
          <p:cNvSpPr>
            <a:spLocks noGrp="1"/>
          </p:cNvSpPr>
          <p:nvPr>
            <p:ph idx="1"/>
          </p:nvPr>
        </p:nvSpPr>
        <p:spPr/>
        <p:txBody>
          <a:bodyPr/>
          <a:lstStyle/>
          <a:p>
            <a:pPr>
              <a:buFont typeface="Wingdings" panose="05000000000000000000" pitchFamily="2" charset="2"/>
              <a:buChar char="§"/>
            </a:pPr>
            <a:r>
              <a:rPr lang="en-US" dirty="0"/>
              <a:t> On the roof, there is a small shack, this is the</a:t>
            </a:r>
            <a:br>
              <a:rPr lang="en-US" dirty="0"/>
            </a:br>
            <a:r>
              <a:rPr lang="en-US" dirty="0"/>
              <a:t>Storage room, use the key to unlock it. Inside</a:t>
            </a:r>
            <a:br>
              <a:rPr lang="en-US" dirty="0"/>
            </a:br>
            <a:r>
              <a:rPr lang="en-US" dirty="0"/>
              <a:t>there is a chest containing Pliers and a Broken</a:t>
            </a:r>
            <a:br>
              <a:rPr lang="en-US" dirty="0"/>
            </a:br>
            <a:r>
              <a:rPr lang="en-US" dirty="0"/>
              <a:t>Stuffed toy, later the toy will serve its purpose.</a:t>
            </a:r>
          </a:p>
          <a:p>
            <a:pPr>
              <a:buFont typeface="Wingdings" panose="05000000000000000000" pitchFamily="2" charset="2"/>
              <a:buChar char="§"/>
            </a:pPr>
            <a:r>
              <a:rPr lang="en-US" dirty="0"/>
              <a:t> Go back down, and go to the Male Comfort Room,</a:t>
            </a:r>
            <a:br>
              <a:rPr lang="en-US" dirty="0"/>
            </a:br>
            <a:r>
              <a:rPr lang="en-US" dirty="0"/>
              <a:t>there will be a vent where you can use the Pliers</a:t>
            </a:r>
            <a:br>
              <a:rPr lang="en-US" dirty="0"/>
            </a:br>
            <a:r>
              <a:rPr lang="en-US" dirty="0"/>
              <a:t>to cut it open and gain access to the Female Comfort</a:t>
            </a:r>
            <a:br>
              <a:rPr lang="en-US" dirty="0"/>
            </a:br>
            <a:r>
              <a:rPr lang="en-US" dirty="0"/>
              <a:t>Room.</a:t>
            </a:r>
          </a:p>
          <a:p>
            <a:pPr>
              <a:buFont typeface="Wingdings" panose="05000000000000000000" pitchFamily="2" charset="2"/>
              <a:buChar char="§"/>
            </a:pPr>
            <a:r>
              <a:rPr lang="en-US" dirty="0"/>
              <a:t>In here, there is a note inside one of the stalls, you can</a:t>
            </a:r>
            <a:br>
              <a:rPr lang="en-US" dirty="0"/>
            </a:br>
            <a:r>
              <a:rPr lang="en-US" dirty="0"/>
              <a:t>read this and it will tell you about a painting. With this</a:t>
            </a:r>
            <a:br>
              <a:rPr lang="en-US" dirty="0"/>
            </a:br>
            <a:r>
              <a:rPr lang="en-US" dirty="0"/>
              <a:t>you can leave the room and backtrack towards the Art</a:t>
            </a:r>
            <a:br>
              <a:rPr lang="en-US" dirty="0"/>
            </a:br>
            <a:r>
              <a:rPr lang="en-US" dirty="0"/>
              <a:t>Room. </a:t>
            </a:r>
            <a:r>
              <a:rPr lang="en-US" b="1" dirty="0"/>
              <a:t>Hint</a:t>
            </a:r>
            <a:r>
              <a:rPr lang="en-US" dirty="0"/>
              <a:t>: You can unlock the door in the Female Comfort</a:t>
            </a:r>
            <a:br>
              <a:rPr lang="en-US" dirty="0"/>
            </a:br>
            <a:r>
              <a:rPr lang="en-US" dirty="0"/>
              <a:t>Room for easy access.</a:t>
            </a:r>
          </a:p>
        </p:txBody>
      </p:sp>
      <p:sp>
        <p:nvSpPr>
          <p:cNvPr id="4" name="Slide Number Placeholder 3">
            <a:extLst>
              <a:ext uri="{FF2B5EF4-FFF2-40B4-BE49-F238E27FC236}">
                <a16:creationId xmlns:a16="http://schemas.microsoft.com/office/drawing/2014/main" id="{1C8042EE-00C0-49D3-8907-5E3CE44BA6CA}"/>
              </a:ext>
            </a:extLst>
          </p:cNvPr>
          <p:cNvSpPr>
            <a:spLocks noGrp="1"/>
          </p:cNvSpPr>
          <p:nvPr>
            <p:ph type="sldNum" sz="quarter" idx="12"/>
          </p:nvPr>
        </p:nvSpPr>
        <p:spPr/>
        <p:txBody>
          <a:bodyPr/>
          <a:lstStyle/>
          <a:p>
            <a:fld id="{4361536F-BA69-4825-9F27-447B4204B421}" type="slidenum">
              <a:rPr lang="en-US" smtClean="0"/>
              <a:t>13</a:t>
            </a:fld>
            <a:endParaRPr lang="en-US"/>
          </a:p>
        </p:txBody>
      </p:sp>
      <p:pic>
        <p:nvPicPr>
          <p:cNvPr id="6" name="Picture 5">
            <a:extLst>
              <a:ext uri="{FF2B5EF4-FFF2-40B4-BE49-F238E27FC236}">
                <a16:creationId xmlns:a16="http://schemas.microsoft.com/office/drawing/2014/main" id="{82E3A39A-5C3A-41D4-B078-7257F229C74C}"/>
              </a:ext>
            </a:extLst>
          </p:cNvPr>
          <p:cNvPicPr>
            <a:picLocks noChangeAspect="1"/>
          </p:cNvPicPr>
          <p:nvPr/>
        </p:nvPicPr>
        <p:blipFill>
          <a:blip r:embed="rId2"/>
          <a:stretch>
            <a:fillRect/>
          </a:stretch>
        </p:blipFill>
        <p:spPr>
          <a:xfrm>
            <a:off x="7869581" y="1845734"/>
            <a:ext cx="2780024" cy="2118114"/>
          </a:xfrm>
          <a:prstGeom prst="rect">
            <a:avLst/>
          </a:prstGeom>
        </p:spPr>
      </p:pic>
      <p:pic>
        <p:nvPicPr>
          <p:cNvPr id="8" name="Picture 7">
            <a:extLst>
              <a:ext uri="{FF2B5EF4-FFF2-40B4-BE49-F238E27FC236}">
                <a16:creationId xmlns:a16="http://schemas.microsoft.com/office/drawing/2014/main" id="{6D9767CF-1498-4999-8843-9D87D164493B}"/>
              </a:ext>
            </a:extLst>
          </p:cNvPr>
          <p:cNvPicPr>
            <a:picLocks noChangeAspect="1"/>
          </p:cNvPicPr>
          <p:nvPr/>
        </p:nvPicPr>
        <p:blipFill>
          <a:blip r:embed="rId3"/>
          <a:stretch>
            <a:fillRect/>
          </a:stretch>
        </p:blipFill>
        <p:spPr>
          <a:xfrm>
            <a:off x="7869582" y="4005711"/>
            <a:ext cx="2780024" cy="2138216"/>
          </a:xfrm>
          <a:prstGeom prst="rect">
            <a:avLst/>
          </a:prstGeom>
        </p:spPr>
      </p:pic>
    </p:spTree>
    <p:extLst>
      <p:ext uri="{BB962C8B-B14F-4D97-AF65-F5344CB8AC3E}">
        <p14:creationId xmlns:p14="http://schemas.microsoft.com/office/powerpoint/2010/main" val="317635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E2B1-B18D-42E6-9809-58A8E4CC63A2}"/>
              </a:ext>
            </a:extLst>
          </p:cNvPr>
          <p:cNvSpPr>
            <a:spLocks noGrp="1"/>
          </p:cNvSpPr>
          <p:nvPr>
            <p:ph type="title"/>
          </p:nvPr>
        </p:nvSpPr>
        <p:spPr/>
        <p:txBody>
          <a:bodyPr/>
          <a:lstStyle/>
          <a:p>
            <a:r>
              <a:rPr lang="en-US" b="1" dirty="0"/>
              <a:t>WALKTHROUGH</a:t>
            </a:r>
            <a:endParaRPr lang="en-US" dirty="0"/>
          </a:p>
        </p:txBody>
      </p:sp>
      <p:sp>
        <p:nvSpPr>
          <p:cNvPr id="3" name="Content Placeholder 2">
            <a:extLst>
              <a:ext uri="{FF2B5EF4-FFF2-40B4-BE49-F238E27FC236}">
                <a16:creationId xmlns:a16="http://schemas.microsoft.com/office/drawing/2014/main" id="{68E4E3B8-1622-48F8-BEEF-C6684C453281}"/>
              </a:ext>
            </a:extLst>
          </p:cNvPr>
          <p:cNvSpPr>
            <a:spLocks noGrp="1"/>
          </p:cNvSpPr>
          <p:nvPr>
            <p:ph idx="1"/>
          </p:nvPr>
        </p:nvSpPr>
        <p:spPr/>
        <p:txBody>
          <a:bodyPr/>
          <a:lstStyle/>
          <a:p>
            <a:pPr>
              <a:buFont typeface="Wingdings" panose="05000000000000000000" pitchFamily="2" charset="2"/>
              <a:buChar char="§"/>
            </a:pPr>
            <a:r>
              <a:rPr lang="en-US" dirty="0"/>
              <a:t> When the player reaches the Art Room, there will</a:t>
            </a:r>
            <a:br>
              <a:rPr lang="en-US" dirty="0"/>
            </a:br>
            <a:r>
              <a:rPr lang="en-US" dirty="0"/>
              <a:t>be 5 paintings hanging on the wall. The player must</a:t>
            </a:r>
            <a:br>
              <a:rPr lang="en-US" dirty="0"/>
            </a:br>
            <a:r>
              <a:rPr lang="en-US" dirty="0"/>
              <a:t>find the correct painting being described by the note</a:t>
            </a:r>
            <a:br>
              <a:rPr lang="en-US" dirty="0"/>
            </a:br>
            <a:r>
              <a:rPr lang="en-US" dirty="0"/>
              <a:t>found in the Female Comfort Room to receive a key.</a:t>
            </a:r>
          </a:p>
          <a:p>
            <a:pPr>
              <a:buFont typeface="Wingdings" panose="05000000000000000000" pitchFamily="2" charset="2"/>
              <a:buChar char="§"/>
            </a:pPr>
            <a:r>
              <a:rPr lang="en-US" dirty="0"/>
              <a:t> If you got the key, go back to the North East</a:t>
            </a:r>
            <a:br>
              <a:rPr lang="en-US" dirty="0"/>
            </a:br>
            <a:r>
              <a:rPr lang="en-US" dirty="0"/>
              <a:t>Hallway and open the Teachers Lounge room.</a:t>
            </a:r>
            <a:br>
              <a:rPr lang="en-US" dirty="0"/>
            </a:br>
            <a:r>
              <a:rPr lang="en-US" b="1" dirty="0"/>
              <a:t>Hint</a:t>
            </a:r>
            <a:r>
              <a:rPr lang="en-US" dirty="0"/>
              <a:t>: Choosing the incorrect painting will cause you</a:t>
            </a:r>
            <a:br>
              <a:rPr lang="en-US" dirty="0"/>
            </a:br>
            <a:r>
              <a:rPr lang="en-US" dirty="0"/>
              <a:t>to take damage</a:t>
            </a:r>
          </a:p>
          <a:p>
            <a:pPr>
              <a:buFont typeface="Wingdings" panose="05000000000000000000" pitchFamily="2" charset="2"/>
              <a:buChar char="§"/>
            </a:pPr>
            <a:r>
              <a:rPr lang="en-US" dirty="0"/>
              <a:t> Once inside the Teachers Lounge, there is a cat with a</a:t>
            </a:r>
            <a:br>
              <a:rPr lang="en-US" dirty="0"/>
            </a:br>
            <a:r>
              <a:rPr lang="en-US" dirty="0"/>
              <a:t>key in its collar, when attempting to take it the cat will</a:t>
            </a:r>
            <a:br>
              <a:rPr lang="en-US" dirty="0"/>
            </a:br>
            <a:r>
              <a:rPr lang="en-US" dirty="0"/>
              <a:t>be agitated and you must find a way to calm it down.</a:t>
            </a:r>
          </a:p>
        </p:txBody>
      </p:sp>
      <p:sp>
        <p:nvSpPr>
          <p:cNvPr id="4" name="Slide Number Placeholder 3">
            <a:extLst>
              <a:ext uri="{FF2B5EF4-FFF2-40B4-BE49-F238E27FC236}">
                <a16:creationId xmlns:a16="http://schemas.microsoft.com/office/drawing/2014/main" id="{C6E9E59F-C7E4-4B6D-B34F-C22556223CDC}"/>
              </a:ext>
            </a:extLst>
          </p:cNvPr>
          <p:cNvSpPr>
            <a:spLocks noGrp="1"/>
          </p:cNvSpPr>
          <p:nvPr>
            <p:ph type="sldNum" sz="quarter" idx="12"/>
          </p:nvPr>
        </p:nvSpPr>
        <p:spPr/>
        <p:txBody>
          <a:bodyPr/>
          <a:lstStyle/>
          <a:p>
            <a:fld id="{4361536F-BA69-4825-9F27-447B4204B421}" type="slidenum">
              <a:rPr lang="en-US" smtClean="0"/>
              <a:t>14</a:t>
            </a:fld>
            <a:endParaRPr lang="en-US"/>
          </a:p>
        </p:txBody>
      </p:sp>
      <p:pic>
        <p:nvPicPr>
          <p:cNvPr id="6" name="Picture 5">
            <a:extLst>
              <a:ext uri="{FF2B5EF4-FFF2-40B4-BE49-F238E27FC236}">
                <a16:creationId xmlns:a16="http://schemas.microsoft.com/office/drawing/2014/main" id="{48F63505-2EFE-4228-B75E-2BB248B39763}"/>
              </a:ext>
            </a:extLst>
          </p:cNvPr>
          <p:cNvPicPr>
            <a:picLocks noChangeAspect="1"/>
          </p:cNvPicPr>
          <p:nvPr/>
        </p:nvPicPr>
        <p:blipFill>
          <a:blip r:embed="rId2"/>
          <a:stretch>
            <a:fillRect/>
          </a:stretch>
        </p:blipFill>
        <p:spPr>
          <a:xfrm>
            <a:off x="7798676" y="1845734"/>
            <a:ext cx="2635027" cy="2006873"/>
          </a:xfrm>
          <a:prstGeom prst="rect">
            <a:avLst/>
          </a:prstGeom>
        </p:spPr>
      </p:pic>
      <p:pic>
        <p:nvPicPr>
          <p:cNvPr id="8" name="Picture 7">
            <a:extLst>
              <a:ext uri="{FF2B5EF4-FFF2-40B4-BE49-F238E27FC236}">
                <a16:creationId xmlns:a16="http://schemas.microsoft.com/office/drawing/2014/main" id="{0FE283A3-7D5F-406B-92B7-C1F72390776F}"/>
              </a:ext>
            </a:extLst>
          </p:cNvPr>
          <p:cNvPicPr>
            <a:picLocks noChangeAspect="1"/>
          </p:cNvPicPr>
          <p:nvPr/>
        </p:nvPicPr>
        <p:blipFill>
          <a:blip r:embed="rId3"/>
          <a:stretch>
            <a:fillRect/>
          </a:stretch>
        </p:blipFill>
        <p:spPr>
          <a:xfrm>
            <a:off x="7798676" y="3960981"/>
            <a:ext cx="2737336" cy="2104348"/>
          </a:xfrm>
          <a:prstGeom prst="rect">
            <a:avLst/>
          </a:prstGeom>
        </p:spPr>
      </p:pic>
    </p:spTree>
    <p:extLst>
      <p:ext uri="{BB962C8B-B14F-4D97-AF65-F5344CB8AC3E}">
        <p14:creationId xmlns:p14="http://schemas.microsoft.com/office/powerpoint/2010/main" val="417096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F15D-FF04-4F67-9FD7-0648C3ABA63A}"/>
              </a:ext>
            </a:extLst>
          </p:cNvPr>
          <p:cNvSpPr>
            <a:spLocks noGrp="1"/>
          </p:cNvSpPr>
          <p:nvPr>
            <p:ph type="title"/>
          </p:nvPr>
        </p:nvSpPr>
        <p:spPr/>
        <p:txBody>
          <a:bodyPr/>
          <a:lstStyle/>
          <a:p>
            <a:r>
              <a:rPr lang="en-US" b="1" dirty="0"/>
              <a:t>WALKTHROUGH</a:t>
            </a:r>
            <a:endParaRPr lang="en-US" dirty="0"/>
          </a:p>
        </p:txBody>
      </p:sp>
      <p:sp>
        <p:nvSpPr>
          <p:cNvPr id="3" name="Content Placeholder 2">
            <a:extLst>
              <a:ext uri="{FF2B5EF4-FFF2-40B4-BE49-F238E27FC236}">
                <a16:creationId xmlns:a16="http://schemas.microsoft.com/office/drawing/2014/main" id="{B3FC6420-A918-448E-81A9-99F69DC266D2}"/>
              </a:ext>
            </a:extLst>
          </p:cNvPr>
          <p:cNvSpPr>
            <a:spLocks noGrp="1"/>
          </p:cNvSpPr>
          <p:nvPr>
            <p:ph idx="1"/>
          </p:nvPr>
        </p:nvSpPr>
        <p:spPr/>
        <p:txBody>
          <a:bodyPr/>
          <a:lstStyle/>
          <a:p>
            <a:pPr>
              <a:buFont typeface="Wingdings" panose="05000000000000000000" pitchFamily="2" charset="2"/>
              <a:buChar char="§"/>
            </a:pPr>
            <a:r>
              <a:rPr lang="en-US" dirty="0"/>
              <a:t> Go back to the storage room and get the stuffed</a:t>
            </a:r>
            <a:br>
              <a:rPr lang="en-US" dirty="0"/>
            </a:br>
            <a:r>
              <a:rPr lang="en-US" dirty="0"/>
              <a:t>toy, this will give you the Ball of Yarn. Give this to the</a:t>
            </a:r>
            <a:br>
              <a:rPr lang="en-US" dirty="0"/>
            </a:br>
            <a:r>
              <a:rPr lang="en-US" dirty="0"/>
              <a:t>cat to calm it down.</a:t>
            </a:r>
          </a:p>
          <a:p>
            <a:pPr>
              <a:buFont typeface="Wingdings" panose="05000000000000000000" pitchFamily="2" charset="2"/>
              <a:buChar char="§"/>
            </a:pPr>
            <a:r>
              <a:rPr lang="en-US" dirty="0"/>
              <a:t> After giving the yarn to the cat, go to the Science Lab,</a:t>
            </a:r>
            <a:br>
              <a:rPr lang="en-US" dirty="0"/>
            </a:br>
            <a:r>
              <a:rPr lang="en-US" dirty="0"/>
              <a:t>you will see a highlighted item and you will receive a </a:t>
            </a:r>
            <a:br>
              <a:rPr lang="en-US" dirty="0"/>
            </a:br>
            <a:r>
              <a:rPr lang="en-US" dirty="0"/>
              <a:t>frozen fist. Give this to the cat which will make it stay put</a:t>
            </a:r>
            <a:br>
              <a:rPr lang="en-US" dirty="0"/>
            </a:br>
            <a:r>
              <a:rPr lang="en-US" dirty="0"/>
              <a:t>and be able to get the key. This key is for the Principal’s</a:t>
            </a:r>
            <a:br>
              <a:rPr lang="en-US" dirty="0"/>
            </a:br>
            <a:r>
              <a:rPr lang="en-US" dirty="0"/>
              <a:t>Office</a:t>
            </a:r>
          </a:p>
          <a:p>
            <a:pPr>
              <a:buFont typeface="Wingdings" panose="05000000000000000000" pitchFamily="2" charset="2"/>
              <a:buChar char="§"/>
            </a:pPr>
            <a:r>
              <a:rPr lang="en-US" dirty="0"/>
              <a:t> Go to the Principal’s Office and here you will see a</a:t>
            </a:r>
            <a:br>
              <a:rPr lang="en-US" dirty="0"/>
            </a:br>
            <a:r>
              <a:rPr lang="en-US" dirty="0"/>
              <a:t>smartphone. By interacting with this the game will end.</a:t>
            </a:r>
          </a:p>
        </p:txBody>
      </p:sp>
      <p:sp>
        <p:nvSpPr>
          <p:cNvPr id="4" name="Slide Number Placeholder 3">
            <a:extLst>
              <a:ext uri="{FF2B5EF4-FFF2-40B4-BE49-F238E27FC236}">
                <a16:creationId xmlns:a16="http://schemas.microsoft.com/office/drawing/2014/main" id="{773A0773-B7C8-4EA5-AC07-949F3BDAFD2C}"/>
              </a:ext>
            </a:extLst>
          </p:cNvPr>
          <p:cNvSpPr>
            <a:spLocks noGrp="1"/>
          </p:cNvSpPr>
          <p:nvPr>
            <p:ph type="sldNum" sz="quarter" idx="12"/>
          </p:nvPr>
        </p:nvSpPr>
        <p:spPr/>
        <p:txBody>
          <a:bodyPr/>
          <a:lstStyle/>
          <a:p>
            <a:fld id="{4361536F-BA69-4825-9F27-447B4204B421}" type="slidenum">
              <a:rPr lang="en-US" smtClean="0"/>
              <a:t>15</a:t>
            </a:fld>
            <a:endParaRPr lang="en-US"/>
          </a:p>
        </p:txBody>
      </p:sp>
      <p:pic>
        <p:nvPicPr>
          <p:cNvPr id="6" name="Picture 5">
            <a:extLst>
              <a:ext uri="{FF2B5EF4-FFF2-40B4-BE49-F238E27FC236}">
                <a16:creationId xmlns:a16="http://schemas.microsoft.com/office/drawing/2014/main" id="{6FD51539-16E0-4CF4-A1BF-B95B1A8F6650}"/>
              </a:ext>
            </a:extLst>
          </p:cNvPr>
          <p:cNvPicPr>
            <a:picLocks noChangeAspect="1"/>
          </p:cNvPicPr>
          <p:nvPr/>
        </p:nvPicPr>
        <p:blipFill>
          <a:blip r:embed="rId2"/>
          <a:stretch>
            <a:fillRect/>
          </a:stretch>
        </p:blipFill>
        <p:spPr>
          <a:xfrm>
            <a:off x="7835354" y="4128817"/>
            <a:ext cx="2709144" cy="2068558"/>
          </a:xfrm>
          <a:prstGeom prst="rect">
            <a:avLst/>
          </a:prstGeom>
        </p:spPr>
      </p:pic>
      <p:pic>
        <p:nvPicPr>
          <p:cNvPr id="8" name="Picture 7">
            <a:extLst>
              <a:ext uri="{FF2B5EF4-FFF2-40B4-BE49-F238E27FC236}">
                <a16:creationId xmlns:a16="http://schemas.microsoft.com/office/drawing/2014/main" id="{ADB81429-7BE5-49E5-9292-2D524D985EE1}"/>
              </a:ext>
            </a:extLst>
          </p:cNvPr>
          <p:cNvPicPr>
            <a:picLocks noChangeAspect="1"/>
          </p:cNvPicPr>
          <p:nvPr/>
        </p:nvPicPr>
        <p:blipFill>
          <a:blip r:embed="rId3"/>
          <a:stretch>
            <a:fillRect/>
          </a:stretch>
        </p:blipFill>
        <p:spPr>
          <a:xfrm>
            <a:off x="7835354" y="1849635"/>
            <a:ext cx="2847876" cy="2170808"/>
          </a:xfrm>
          <a:prstGeom prst="rect">
            <a:avLst/>
          </a:prstGeom>
        </p:spPr>
      </p:pic>
    </p:spTree>
    <p:extLst>
      <p:ext uri="{BB962C8B-B14F-4D97-AF65-F5344CB8AC3E}">
        <p14:creationId xmlns:p14="http://schemas.microsoft.com/office/powerpoint/2010/main" val="88694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C1FA-CCC3-4CC4-9546-BFFE3552E7D7}"/>
              </a:ext>
            </a:extLst>
          </p:cNvPr>
          <p:cNvSpPr>
            <a:spLocks noGrp="1"/>
          </p:cNvSpPr>
          <p:nvPr>
            <p:ph type="title"/>
          </p:nvPr>
        </p:nvSpPr>
        <p:spPr/>
        <p:txBody>
          <a:bodyPr/>
          <a:lstStyle/>
          <a:p>
            <a:r>
              <a:rPr lang="en-US" b="1" dirty="0"/>
              <a:t>WALKTHROUGH - EXTRAS</a:t>
            </a:r>
            <a:endParaRPr lang="en-US" dirty="0"/>
          </a:p>
        </p:txBody>
      </p:sp>
      <p:sp>
        <p:nvSpPr>
          <p:cNvPr id="3" name="Content Placeholder 2">
            <a:extLst>
              <a:ext uri="{FF2B5EF4-FFF2-40B4-BE49-F238E27FC236}">
                <a16:creationId xmlns:a16="http://schemas.microsoft.com/office/drawing/2014/main" id="{49A22510-2E49-49B1-8B12-0B5524CD0430}"/>
              </a:ext>
            </a:extLst>
          </p:cNvPr>
          <p:cNvSpPr>
            <a:spLocks noGrp="1"/>
          </p:cNvSpPr>
          <p:nvPr>
            <p:ph idx="1"/>
          </p:nvPr>
        </p:nvSpPr>
        <p:spPr/>
        <p:txBody>
          <a:bodyPr/>
          <a:lstStyle/>
          <a:p>
            <a:pPr>
              <a:buFont typeface="Wingdings" panose="05000000000000000000" pitchFamily="2" charset="2"/>
              <a:buChar char="§"/>
            </a:pPr>
            <a:r>
              <a:rPr lang="en-US" dirty="0"/>
              <a:t> Every object in the game has their own dialogue,</a:t>
            </a:r>
            <a:br>
              <a:rPr lang="en-US" dirty="0"/>
            </a:br>
            <a:r>
              <a:rPr lang="en-US" dirty="0"/>
              <a:t>it may be describing or joking about that object.</a:t>
            </a:r>
          </a:p>
          <a:p>
            <a:pPr>
              <a:buFont typeface="Wingdings" panose="05000000000000000000" pitchFamily="2" charset="2"/>
              <a:buChar char="§"/>
            </a:pPr>
            <a:r>
              <a:rPr lang="en-US" dirty="0"/>
              <a:t> There is a vending machine in the North Hallway,</a:t>
            </a:r>
            <a:br>
              <a:rPr lang="en-US" dirty="0"/>
            </a:br>
            <a:r>
              <a:rPr lang="en-US" dirty="0"/>
              <a:t>when interacted it will give the option for the player</a:t>
            </a:r>
            <a:br>
              <a:rPr lang="en-US" dirty="0"/>
            </a:br>
            <a:r>
              <a:rPr lang="en-US" dirty="0"/>
              <a:t>to buy bottled water. Using this item will restore 10</a:t>
            </a:r>
            <a:br>
              <a:rPr lang="en-US" dirty="0"/>
            </a:br>
            <a:r>
              <a:rPr lang="en-US" dirty="0"/>
              <a:t>hp to the player.</a:t>
            </a:r>
          </a:p>
          <a:p>
            <a:pPr>
              <a:buFont typeface="Wingdings" panose="05000000000000000000" pitchFamily="2" charset="2"/>
              <a:buChar char="§"/>
            </a:pPr>
            <a:r>
              <a:rPr lang="en-US" dirty="0"/>
              <a:t> In the Infirmary, you can rest on the beds and it</a:t>
            </a:r>
            <a:br>
              <a:rPr lang="en-US" dirty="0"/>
            </a:br>
            <a:r>
              <a:rPr lang="en-US" dirty="0"/>
              <a:t>will restore the player’s hp back to full.</a:t>
            </a:r>
          </a:p>
        </p:txBody>
      </p:sp>
      <p:sp>
        <p:nvSpPr>
          <p:cNvPr id="4" name="Slide Number Placeholder 3">
            <a:extLst>
              <a:ext uri="{FF2B5EF4-FFF2-40B4-BE49-F238E27FC236}">
                <a16:creationId xmlns:a16="http://schemas.microsoft.com/office/drawing/2014/main" id="{5C19AC3B-CD3E-4CEE-B948-804C1C3E385C}"/>
              </a:ext>
            </a:extLst>
          </p:cNvPr>
          <p:cNvSpPr>
            <a:spLocks noGrp="1"/>
          </p:cNvSpPr>
          <p:nvPr>
            <p:ph type="sldNum" sz="quarter" idx="12"/>
          </p:nvPr>
        </p:nvSpPr>
        <p:spPr/>
        <p:txBody>
          <a:bodyPr/>
          <a:lstStyle/>
          <a:p>
            <a:fld id="{4361536F-BA69-4825-9F27-447B4204B421}" type="slidenum">
              <a:rPr lang="en-US" smtClean="0"/>
              <a:t>16</a:t>
            </a:fld>
            <a:endParaRPr lang="en-US"/>
          </a:p>
        </p:txBody>
      </p:sp>
      <p:pic>
        <p:nvPicPr>
          <p:cNvPr id="6" name="Picture 5">
            <a:extLst>
              <a:ext uri="{FF2B5EF4-FFF2-40B4-BE49-F238E27FC236}">
                <a16:creationId xmlns:a16="http://schemas.microsoft.com/office/drawing/2014/main" id="{6BFDB99E-B8E5-48F9-A534-79A123FD501E}"/>
              </a:ext>
            </a:extLst>
          </p:cNvPr>
          <p:cNvPicPr>
            <a:picLocks noChangeAspect="1"/>
          </p:cNvPicPr>
          <p:nvPr/>
        </p:nvPicPr>
        <p:blipFill>
          <a:blip r:embed="rId2"/>
          <a:stretch>
            <a:fillRect/>
          </a:stretch>
        </p:blipFill>
        <p:spPr>
          <a:xfrm>
            <a:off x="7584068" y="1839527"/>
            <a:ext cx="2811635" cy="2153740"/>
          </a:xfrm>
          <a:prstGeom prst="rect">
            <a:avLst/>
          </a:prstGeom>
        </p:spPr>
      </p:pic>
      <p:pic>
        <p:nvPicPr>
          <p:cNvPr id="8" name="Picture 7">
            <a:extLst>
              <a:ext uri="{FF2B5EF4-FFF2-40B4-BE49-F238E27FC236}">
                <a16:creationId xmlns:a16="http://schemas.microsoft.com/office/drawing/2014/main" id="{38A5A77E-CFD2-4185-B355-1D80081D5130}"/>
              </a:ext>
            </a:extLst>
          </p:cNvPr>
          <p:cNvPicPr>
            <a:picLocks noChangeAspect="1"/>
          </p:cNvPicPr>
          <p:nvPr/>
        </p:nvPicPr>
        <p:blipFill>
          <a:blip r:embed="rId3"/>
          <a:stretch>
            <a:fillRect/>
          </a:stretch>
        </p:blipFill>
        <p:spPr>
          <a:xfrm>
            <a:off x="7584068" y="4095434"/>
            <a:ext cx="2811635" cy="2159612"/>
          </a:xfrm>
          <a:prstGeom prst="rect">
            <a:avLst/>
          </a:prstGeom>
        </p:spPr>
      </p:pic>
    </p:spTree>
    <p:extLst>
      <p:ext uri="{BB962C8B-B14F-4D97-AF65-F5344CB8AC3E}">
        <p14:creationId xmlns:p14="http://schemas.microsoft.com/office/powerpoint/2010/main" val="62570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174A-1CA4-4222-8A15-1CC0B09891B0}"/>
              </a:ext>
            </a:extLst>
          </p:cNvPr>
          <p:cNvSpPr>
            <a:spLocks noGrp="1"/>
          </p:cNvSpPr>
          <p:nvPr>
            <p:ph type="title"/>
          </p:nvPr>
        </p:nvSpPr>
        <p:spPr/>
        <p:txBody>
          <a:bodyPr/>
          <a:lstStyle/>
          <a:p>
            <a:r>
              <a:rPr lang="en-US" b="1" dirty="0"/>
              <a:t>CREDITS</a:t>
            </a:r>
          </a:p>
        </p:txBody>
      </p:sp>
      <p:sp>
        <p:nvSpPr>
          <p:cNvPr id="3" name="Content Placeholder 2">
            <a:extLst>
              <a:ext uri="{FF2B5EF4-FFF2-40B4-BE49-F238E27FC236}">
                <a16:creationId xmlns:a16="http://schemas.microsoft.com/office/drawing/2014/main" id="{4CB8A8BE-DCFB-4446-9487-63704FFF3369}"/>
              </a:ext>
            </a:extLst>
          </p:cNvPr>
          <p:cNvSpPr>
            <a:spLocks noGrp="1"/>
          </p:cNvSpPr>
          <p:nvPr>
            <p:ph idx="1"/>
          </p:nvPr>
        </p:nvSpPr>
        <p:spPr/>
        <p:txBody>
          <a:bodyPr/>
          <a:lstStyle/>
          <a:p>
            <a:pPr>
              <a:buFont typeface="Wingdings" panose="05000000000000000000" pitchFamily="2" charset="2"/>
              <a:buChar char="§"/>
            </a:pPr>
            <a:r>
              <a:rPr lang="en-US" dirty="0"/>
              <a:t>  </a:t>
            </a:r>
            <a:r>
              <a:rPr lang="en-US" dirty="0" err="1"/>
              <a:t>Devwahrphobia</a:t>
            </a:r>
            <a:r>
              <a:rPr lang="en-US" dirty="0"/>
              <a:t> was created by:</a:t>
            </a:r>
          </a:p>
          <a:p>
            <a:pPr lvl="1">
              <a:buFont typeface="Wingdings" panose="05000000000000000000" pitchFamily="2" charset="2"/>
              <a:buChar char="§"/>
            </a:pPr>
            <a:r>
              <a:rPr lang="en-US" dirty="0"/>
              <a:t>Huet, Nicolas Eduardo</a:t>
            </a:r>
          </a:p>
          <a:p>
            <a:pPr lvl="1">
              <a:buFont typeface="Wingdings" panose="05000000000000000000" pitchFamily="2" charset="2"/>
              <a:buChar char="§"/>
            </a:pPr>
            <a:r>
              <a:rPr lang="en-US" dirty="0" err="1"/>
              <a:t>Hermoza</a:t>
            </a:r>
            <a:r>
              <a:rPr lang="en-US" dirty="0"/>
              <a:t>, Harold Matthew</a:t>
            </a:r>
          </a:p>
          <a:p>
            <a:pPr lvl="1">
              <a:buFont typeface="Wingdings" panose="05000000000000000000" pitchFamily="2" charset="2"/>
              <a:buChar char="§"/>
            </a:pPr>
            <a:r>
              <a:rPr lang="en-US" dirty="0" err="1"/>
              <a:t>Celen</a:t>
            </a:r>
            <a:r>
              <a:rPr lang="en-US" dirty="0"/>
              <a:t>, Aleck Miguel</a:t>
            </a:r>
          </a:p>
          <a:p>
            <a:pPr marL="201168" lvl="1" indent="0">
              <a:buNone/>
            </a:pPr>
            <a:endParaRPr lang="en-US" dirty="0"/>
          </a:p>
          <a:p>
            <a:pPr>
              <a:buFont typeface="Wingdings" panose="05000000000000000000" pitchFamily="2" charset="2"/>
              <a:buChar char="§"/>
            </a:pPr>
            <a:r>
              <a:rPr lang="en-US" dirty="0"/>
              <a:t> Created on RPG Maker MV Ver. 1.6.1</a:t>
            </a:r>
          </a:p>
          <a:p>
            <a:pPr lvl="1">
              <a:buFont typeface="Wingdings" panose="05000000000000000000" pitchFamily="2" charset="2"/>
              <a:buChar char="§"/>
            </a:pPr>
            <a:r>
              <a:rPr lang="en-US" dirty="0"/>
              <a:t>Credits – See file on game data “credits.html”</a:t>
            </a:r>
          </a:p>
        </p:txBody>
      </p:sp>
      <p:sp>
        <p:nvSpPr>
          <p:cNvPr id="4" name="Slide Number Placeholder 3">
            <a:extLst>
              <a:ext uri="{FF2B5EF4-FFF2-40B4-BE49-F238E27FC236}">
                <a16:creationId xmlns:a16="http://schemas.microsoft.com/office/drawing/2014/main" id="{F0FB1FEE-8E70-493D-8707-1AD8ADDA303A}"/>
              </a:ext>
            </a:extLst>
          </p:cNvPr>
          <p:cNvSpPr>
            <a:spLocks noGrp="1"/>
          </p:cNvSpPr>
          <p:nvPr>
            <p:ph type="sldNum" sz="quarter" idx="12"/>
          </p:nvPr>
        </p:nvSpPr>
        <p:spPr/>
        <p:txBody>
          <a:bodyPr/>
          <a:lstStyle/>
          <a:p>
            <a:fld id="{4361536F-BA69-4825-9F27-447B4204B421}" type="slidenum">
              <a:rPr lang="en-US" smtClean="0"/>
              <a:t>17</a:t>
            </a:fld>
            <a:endParaRPr lang="en-US"/>
          </a:p>
        </p:txBody>
      </p:sp>
    </p:spTree>
    <p:extLst>
      <p:ext uri="{BB962C8B-B14F-4D97-AF65-F5344CB8AC3E}">
        <p14:creationId xmlns:p14="http://schemas.microsoft.com/office/powerpoint/2010/main" val="354773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4282-078E-4969-945B-9E85C80F6418}"/>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94E248F0-FB30-4442-B1CE-849B328B41AA}"/>
              </a:ext>
            </a:extLst>
          </p:cNvPr>
          <p:cNvSpPr>
            <a:spLocks noGrp="1"/>
          </p:cNvSpPr>
          <p:nvPr>
            <p:ph idx="1"/>
          </p:nvPr>
        </p:nvSpPr>
        <p:spPr/>
        <p:txBody>
          <a:bodyPr/>
          <a:lstStyle/>
          <a:p>
            <a:r>
              <a:rPr lang="en-US" dirty="0" err="1"/>
              <a:t>Devwahrphobia</a:t>
            </a:r>
            <a:r>
              <a:rPr lang="en-US" dirty="0"/>
              <a:t> is a game created on the RPG Maker MV engine and was developed as a project proposal and finals requirement for the developer’s college course.</a:t>
            </a:r>
          </a:p>
          <a:p>
            <a:r>
              <a:rPr lang="en-US" dirty="0" err="1"/>
              <a:t>Devwahrphobia</a:t>
            </a:r>
            <a:r>
              <a:rPr lang="en-US" dirty="0"/>
              <a:t> is not a full release game, and this booklet is only for the demo and any specification attached to the game.</a:t>
            </a:r>
          </a:p>
          <a:p>
            <a:r>
              <a:rPr lang="en-US" dirty="0"/>
              <a:t>The information in this booklet will include, but not less than, general story of the game, controls, walkthrough, item information, area information, sprite images, and guiding the user in playing or using the game.</a:t>
            </a:r>
          </a:p>
          <a:p>
            <a:r>
              <a:rPr lang="en-US" dirty="0" err="1"/>
              <a:t>Devwahrphobia</a:t>
            </a:r>
            <a:r>
              <a:rPr lang="en-US" dirty="0"/>
              <a:t> is a free game and is not for sale, any assets used is open source or created by the developers.</a:t>
            </a:r>
          </a:p>
        </p:txBody>
      </p:sp>
      <p:sp>
        <p:nvSpPr>
          <p:cNvPr id="4" name="Slide Number Placeholder 3">
            <a:extLst>
              <a:ext uri="{FF2B5EF4-FFF2-40B4-BE49-F238E27FC236}">
                <a16:creationId xmlns:a16="http://schemas.microsoft.com/office/drawing/2014/main" id="{87CA6161-CDA6-40B5-B832-807806E46D02}"/>
              </a:ext>
            </a:extLst>
          </p:cNvPr>
          <p:cNvSpPr>
            <a:spLocks noGrp="1"/>
          </p:cNvSpPr>
          <p:nvPr>
            <p:ph type="sldNum" sz="quarter" idx="12"/>
          </p:nvPr>
        </p:nvSpPr>
        <p:spPr/>
        <p:txBody>
          <a:bodyPr/>
          <a:lstStyle/>
          <a:p>
            <a:fld id="{4361536F-BA69-4825-9F27-447B4204B421}" type="slidenum">
              <a:rPr lang="en-US" smtClean="0"/>
              <a:t>2</a:t>
            </a:fld>
            <a:endParaRPr lang="en-US"/>
          </a:p>
        </p:txBody>
      </p:sp>
    </p:spTree>
    <p:extLst>
      <p:ext uri="{BB962C8B-B14F-4D97-AF65-F5344CB8AC3E}">
        <p14:creationId xmlns:p14="http://schemas.microsoft.com/office/powerpoint/2010/main" val="191646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ED38-C5CB-4359-BCE9-A61602A7E994}"/>
              </a:ext>
            </a:extLst>
          </p:cNvPr>
          <p:cNvSpPr>
            <a:spLocks noGrp="1"/>
          </p:cNvSpPr>
          <p:nvPr>
            <p:ph type="title"/>
          </p:nvPr>
        </p:nvSpPr>
        <p:spPr/>
        <p:txBody>
          <a:bodyPr/>
          <a:lstStyle/>
          <a:p>
            <a:r>
              <a:rPr lang="en-US" b="1" dirty="0"/>
              <a:t>SYSTEM REQUIREMENTS</a:t>
            </a:r>
          </a:p>
        </p:txBody>
      </p:sp>
      <p:sp>
        <p:nvSpPr>
          <p:cNvPr id="3" name="Content Placeholder 2">
            <a:extLst>
              <a:ext uri="{FF2B5EF4-FFF2-40B4-BE49-F238E27FC236}">
                <a16:creationId xmlns:a16="http://schemas.microsoft.com/office/drawing/2014/main" id="{8CF37226-404B-46EC-AAC3-2341DD985EA5}"/>
              </a:ext>
            </a:extLst>
          </p:cNvPr>
          <p:cNvSpPr>
            <a:spLocks noGrp="1"/>
          </p:cNvSpPr>
          <p:nvPr>
            <p:ph idx="1"/>
          </p:nvPr>
        </p:nvSpPr>
        <p:spPr/>
        <p:txBody>
          <a:bodyPr/>
          <a:lstStyle/>
          <a:p>
            <a:pPr>
              <a:buFont typeface="Wingdings" panose="05000000000000000000" pitchFamily="2" charset="2"/>
              <a:buChar char="§"/>
            </a:pPr>
            <a:r>
              <a:rPr lang="en-US" dirty="0"/>
              <a:t>CPU: Dual Core running at 1.5Ghz</a:t>
            </a:r>
          </a:p>
          <a:p>
            <a:pPr>
              <a:buFont typeface="Wingdings" panose="05000000000000000000" pitchFamily="2" charset="2"/>
              <a:buChar char="§"/>
            </a:pPr>
            <a:r>
              <a:rPr lang="en-US" dirty="0"/>
              <a:t>Ram: 1 GB</a:t>
            </a:r>
          </a:p>
          <a:p>
            <a:pPr>
              <a:buFont typeface="Wingdings" panose="05000000000000000000" pitchFamily="2" charset="2"/>
              <a:buChar char="§"/>
            </a:pPr>
            <a:r>
              <a:rPr lang="en-US" dirty="0"/>
              <a:t>OS: Windows 7 or higher (32bit/64bit)</a:t>
            </a:r>
          </a:p>
          <a:p>
            <a:pPr>
              <a:buFont typeface="Wingdings" panose="05000000000000000000" pitchFamily="2" charset="2"/>
              <a:buChar char="§"/>
            </a:pPr>
            <a:r>
              <a:rPr lang="en-US" dirty="0"/>
              <a:t>Graphics: Capable of running DirectX 9/OpenGL 4.1 or higher (Can run on Integrated graphics)</a:t>
            </a:r>
          </a:p>
          <a:p>
            <a:pPr>
              <a:buFont typeface="Wingdings" panose="05000000000000000000" pitchFamily="2" charset="2"/>
              <a:buChar char="§"/>
            </a:pPr>
            <a:r>
              <a:rPr lang="en-US" dirty="0"/>
              <a:t>Disk Space: 200 MB</a:t>
            </a:r>
          </a:p>
        </p:txBody>
      </p:sp>
      <p:sp>
        <p:nvSpPr>
          <p:cNvPr id="4" name="Slide Number Placeholder 3">
            <a:extLst>
              <a:ext uri="{FF2B5EF4-FFF2-40B4-BE49-F238E27FC236}">
                <a16:creationId xmlns:a16="http://schemas.microsoft.com/office/drawing/2014/main" id="{10617846-D7E7-49D5-999F-BEEF32D41C02}"/>
              </a:ext>
            </a:extLst>
          </p:cNvPr>
          <p:cNvSpPr>
            <a:spLocks noGrp="1"/>
          </p:cNvSpPr>
          <p:nvPr>
            <p:ph type="sldNum" sz="quarter" idx="12"/>
          </p:nvPr>
        </p:nvSpPr>
        <p:spPr/>
        <p:txBody>
          <a:bodyPr/>
          <a:lstStyle/>
          <a:p>
            <a:fld id="{4361536F-BA69-4825-9F27-447B4204B421}" type="slidenum">
              <a:rPr lang="en-US" smtClean="0"/>
              <a:t>3</a:t>
            </a:fld>
            <a:endParaRPr lang="en-US"/>
          </a:p>
        </p:txBody>
      </p:sp>
    </p:spTree>
    <p:extLst>
      <p:ext uri="{BB962C8B-B14F-4D97-AF65-F5344CB8AC3E}">
        <p14:creationId xmlns:p14="http://schemas.microsoft.com/office/powerpoint/2010/main" val="275559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3AA4-139A-437B-BA3F-78F3C8A359FB}"/>
              </a:ext>
            </a:extLst>
          </p:cNvPr>
          <p:cNvSpPr>
            <a:spLocks noGrp="1"/>
          </p:cNvSpPr>
          <p:nvPr>
            <p:ph type="title"/>
          </p:nvPr>
        </p:nvSpPr>
        <p:spPr/>
        <p:txBody>
          <a:bodyPr/>
          <a:lstStyle/>
          <a:p>
            <a:r>
              <a:rPr lang="en-US" b="1" dirty="0"/>
              <a:t>ABOUT THE GAME</a:t>
            </a:r>
            <a:endParaRPr lang="en-US" dirty="0"/>
          </a:p>
        </p:txBody>
      </p:sp>
      <p:sp>
        <p:nvSpPr>
          <p:cNvPr id="3" name="Content Placeholder 2">
            <a:extLst>
              <a:ext uri="{FF2B5EF4-FFF2-40B4-BE49-F238E27FC236}">
                <a16:creationId xmlns:a16="http://schemas.microsoft.com/office/drawing/2014/main" id="{C8EDAB6F-9CE6-4C4D-B669-1D8FB758156D}"/>
              </a:ext>
            </a:extLst>
          </p:cNvPr>
          <p:cNvSpPr>
            <a:spLocks noGrp="1"/>
          </p:cNvSpPr>
          <p:nvPr>
            <p:ph idx="1"/>
          </p:nvPr>
        </p:nvSpPr>
        <p:spPr/>
        <p:txBody>
          <a:bodyPr/>
          <a:lstStyle/>
          <a:p>
            <a:r>
              <a:rPr lang="en-US" dirty="0" err="1"/>
              <a:t>Devwahrphobia</a:t>
            </a:r>
            <a:r>
              <a:rPr lang="en-US" dirty="0"/>
              <a:t> is about a young guy who always avoid going to school. Despite being forced by his friends; he always slacks off somewhere  or stays at home. One day he decided to go to school, along the way he suddenly fainted and woke up in a strange school building realizing that he and his friends were transported to this school. Roaming the corridors of this school are homework and textbooks given with life out to hunt these people. It is up to him to save his friends and escape the nightmare he is in.</a:t>
            </a:r>
          </a:p>
        </p:txBody>
      </p:sp>
      <p:pic>
        <p:nvPicPr>
          <p:cNvPr id="5" name="Picture 4">
            <a:extLst>
              <a:ext uri="{FF2B5EF4-FFF2-40B4-BE49-F238E27FC236}">
                <a16:creationId xmlns:a16="http://schemas.microsoft.com/office/drawing/2014/main" id="{27B9A826-19E5-443A-B947-42B9E7357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115143"/>
            <a:ext cx="5485714" cy="2742857"/>
          </a:xfrm>
          <a:prstGeom prst="rect">
            <a:avLst/>
          </a:prstGeom>
        </p:spPr>
      </p:pic>
      <p:pic>
        <p:nvPicPr>
          <p:cNvPr id="7" name="Picture 6" descr="A collage of a person's face&#10;&#10;Description automatically generated">
            <a:extLst>
              <a:ext uri="{FF2B5EF4-FFF2-40B4-BE49-F238E27FC236}">
                <a16:creationId xmlns:a16="http://schemas.microsoft.com/office/drawing/2014/main" id="{E113C680-BC9C-4DE8-AACB-19160B4E2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291" y="3582141"/>
            <a:ext cx="3430429" cy="2286953"/>
          </a:xfrm>
          <a:prstGeom prst="rect">
            <a:avLst/>
          </a:prstGeom>
        </p:spPr>
      </p:pic>
      <p:sp>
        <p:nvSpPr>
          <p:cNvPr id="4" name="Slide Number Placeholder 3">
            <a:extLst>
              <a:ext uri="{FF2B5EF4-FFF2-40B4-BE49-F238E27FC236}">
                <a16:creationId xmlns:a16="http://schemas.microsoft.com/office/drawing/2014/main" id="{7C9AD980-6F4C-4107-BD32-6B44E9629870}"/>
              </a:ext>
            </a:extLst>
          </p:cNvPr>
          <p:cNvSpPr>
            <a:spLocks noGrp="1"/>
          </p:cNvSpPr>
          <p:nvPr>
            <p:ph type="sldNum" sz="quarter" idx="12"/>
          </p:nvPr>
        </p:nvSpPr>
        <p:spPr/>
        <p:txBody>
          <a:bodyPr/>
          <a:lstStyle/>
          <a:p>
            <a:fld id="{4361536F-BA69-4825-9F27-447B4204B421}" type="slidenum">
              <a:rPr lang="en-US" smtClean="0"/>
              <a:t>4</a:t>
            </a:fld>
            <a:endParaRPr lang="en-US"/>
          </a:p>
        </p:txBody>
      </p:sp>
    </p:spTree>
    <p:extLst>
      <p:ext uri="{BB962C8B-B14F-4D97-AF65-F5344CB8AC3E}">
        <p14:creationId xmlns:p14="http://schemas.microsoft.com/office/powerpoint/2010/main" val="296933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A542-84B9-44B9-9C76-FB70AEB841D0}"/>
              </a:ext>
            </a:extLst>
          </p:cNvPr>
          <p:cNvSpPr>
            <a:spLocks noGrp="1"/>
          </p:cNvSpPr>
          <p:nvPr>
            <p:ph type="title"/>
          </p:nvPr>
        </p:nvSpPr>
        <p:spPr/>
        <p:txBody>
          <a:bodyPr/>
          <a:lstStyle/>
          <a:p>
            <a:r>
              <a:rPr lang="en-US" b="1" dirty="0"/>
              <a:t>STARTING THE GAME</a:t>
            </a:r>
          </a:p>
        </p:txBody>
      </p:sp>
      <p:sp>
        <p:nvSpPr>
          <p:cNvPr id="3" name="Content Placeholder 2">
            <a:extLst>
              <a:ext uri="{FF2B5EF4-FFF2-40B4-BE49-F238E27FC236}">
                <a16:creationId xmlns:a16="http://schemas.microsoft.com/office/drawing/2014/main" id="{86DA2E49-5150-4E64-B194-20D76A0EDFCB}"/>
              </a:ext>
            </a:extLst>
          </p:cNvPr>
          <p:cNvSpPr>
            <a:spLocks noGrp="1"/>
          </p:cNvSpPr>
          <p:nvPr>
            <p:ph idx="1"/>
          </p:nvPr>
        </p:nvSpPr>
        <p:spPr/>
        <p:txBody>
          <a:bodyPr/>
          <a:lstStyle/>
          <a:p>
            <a:pPr>
              <a:buFont typeface="Wingdings" panose="05000000000000000000" pitchFamily="2" charset="2"/>
              <a:buChar char="§"/>
            </a:pPr>
            <a:r>
              <a:rPr lang="en-US" dirty="0"/>
              <a:t> After downloading the game, it will be in a .zip file and needs to be extracted, this can be done by using WinRAR or 7Zip to name a few.</a:t>
            </a:r>
          </a:p>
          <a:p>
            <a:pPr>
              <a:buFont typeface="Wingdings" panose="05000000000000000000" pitchFamily="2" charset="2"/>
              <a:buChar char="§"/>
            </a:pPr>
            <a:r>
              <a:rPr lang="en-US" dirty="0"/>
              <a:t> Once extracted there will be a folder containing the game and its files.</a:t>
            </a:r>
          </a:p>
          <a:p>
            <a:pPr>
              <a:buFont typeface="Wingdings" panose="05000000000000000000" pitchFamily="2" charset="2"/>
              <a:buChar char="§"/>
            </a:pPr>
            <a:r>
              <a:rPr lang="en-US" dirty="0"/>
              <a:t>To start the game, run the “Game.exe” file seen inside the folder. See picture below:</a:t>
            </a:r>
          </a:p>
          <a:p>
            <a:pPr>
              <a:buFont typeface="Wingdings" panose="05000000000000000000" pitchFamily="2" charset="2"/>
              <a:buChar char="§"/>
            </a:pPr>
            <a:endParaRPr lang="en-US" dirty="0"/>
          </a:p>
          <a:p>
            <a:pPr>
              <a:buFont typeface="Wingdings" panose="05000000000000000000" pitchFamily="2" charset="2"/>
              <a:buChar char="§"/>
            </a:pPr>
            <a:r>
              <a:rPr lang="en-US" dirty="0"/>
              <a:t> WARNING: Please do not tamper with the files</a:t>
            </a:r>
            <a:br>
              <a:rPr lang="en-US" dirty="0"/>
            </a:br>
            <a:r>
              <a:rPr lang="en-US" dirty="0"/>
              <a:t>inside of this folder, this may alter the game and</a:t>
            </a:r>
            <a:br>
              <a:rPr lang="en-US" dirty="0"/>
            </a:br>
            <a:r>
              <a:rPr lang="en-US" dirty="0"/>
              <a:t>change the nature of the game and may render</a:t>
            </a:r>
            <a:br>
              <a:rPr lang="en-US" dirty="0"/>
            </a:br>
            <a:r>
              <a:rPr lang="en-US" dirty="0"/>
              <a:t>unplayable.</a:t>
            </a:r>
          </a:p>
        </p:txBody>
      </p:sp>
      <p:pic>
        <p:nvPicPr>
          <p:cNvPr id="7" name="Picture 6">
            <a:extLst>
              <a:ext uri="{FF2B5EF4-FFF2-40B4-BE49-F238E27FC236}">
                <a16:creationId xmlns:a16="http://schemas.microsoft.com/office/drawing/2014/main" id="{8C3D1B82-02C9-44BC-ACCE-B90649038265}"/>
              </a:ext>
            </a:extLst>
          </p:cNvPr>
          <p:cNvPicPr>
            <a:picLocks noChangeAspect="1"/>
          </p:cNvPicPr>
          <p:nvPr/>
        </p:nvPicPr>
        <p:blipFill>
          <a:blip r:embed="rId2"/>
          <a:stretch>
            <a:fillRect/>
          </a:stretch>
        </p:blipFill>
        <p:spPr>
          <a:xfrm>
            <a:off x="6848365" y="3546455"/>
            <a:ext cx="3298935" cy="2236914"/>
          </a:xfrm>
          <a:prstGeom prst="rect">
            <a:avLst/>
          </a:prstGeom>
        </p:spPr>
      </p:pic>
      <p:sp>
        <p:nvSpPr>
          <p:cNvPr id="4" name="Slide Number Placeholder 3">
            <a:extLst>
              <a:ext uri="{FF2B5EF4-FFF2-40B4-BE49-F238E27FC236}">
                <a16:creationId xmlns:a16="http://schemas.microsoft.com/office/drawing/2014/main" id="{E1D94C49-7B11-4000-95F4-D20090A671D3}"/>
              </a:ext>
            </a:extLst>
          </p:cNvPr>
          <p:cNvSpPr>
            <a:spLocks noGrp="1"/>
          </p:cNvSpPr>
          <p:nvPr>
            <p:ph type="sldNum" sz="quarter" idx="12"/>
          </p:nvPr>
        </p:nvSpPr>
        <p:spPr/>
        <p:txBody>
          <a:bodyPr/>
          <a:lstStyle/>
          <a:p>
            <a:fld id="{4361536F-BA69-4825-9F27-447B4204B421}" type="slidenum">
              <a:rPr lang="en-US" smtClean="0"/>
              <a:t>5</a:t>
            </a:fld>
            <a:endParaRPr lang="en-US"/>
          </a:p>
        </p:txBody>
      </p:sp>
    </p:spTree>
    <p:extLst>
      <p:ext uri="{BB962C8B-B14F-4D97-AF65-F5344CB8AC3E}">
        <p14:creationId xmlns:p14="http://schemas.microsoft.com/office/powerpoint/2010/main" val="180196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E27C-9E8E-4C3B-BBAF-07E290A363B4}"/>
              </a:ext>
            </a:extLst>
          </p:cNvPr>
          <p:cNvSpPr>
            <a:spLocks noGrp="1"/>
          </p:cNvSpPr>
          <p:nvPr>
            <p:ph type="title"/>
          </p:nvPr>
        </p:nvSpPr>
        <p:spPr/>
        <p:txBody>
          <a:bodyPr/>
          <a:lstStyle/>
          <a:p>
            <a:r>
              <a:rPr lang="en-US" b="1" dirty="0"/>
              <a:t>NAVIGATING THE MENU</a:t>
            </a:r>
          </a:p>
        </p:txBody>
      </p:sp>
      <p:sp>
        <p:nvSpPr>
          <p:cNvPr id="3" name="Content Placeholder 2">
            <a:extLst>
              <a:ext uri="{FF2B5EF4-FFF2-40B4-BE49-F238E27FC236}">
                <a16:creationId xmlns:a16="http://schemas.microsoft.com/office/drawing/2014/main" id="{86B545F8-11F0-49C0-9E6F-B9075297A676}"/>
              </a:ext>
            </a:extLst>
          </p:cNvPr>
          <p:cNvSpPr>
            <a:spLocks noGrp="1"/>
          </p:cNvSpPr>
          <p:nvPr>
            <p:ph idx="1"/>
          </p:nvPr>
        </p:nvSpPr>
        <p:spPr/>
        <p:txBody>
          <a:bodyPr/>
          <a:lstStyle/>
          <a:p>
            <a:pPr>
              <a:buFont typeface="Wingdings" panose="05000000000000000000" pitchFamily="2" charset="2"/>
              <a:buChar char="§"/>
            </a:pPr>
            <a:r>
              <a:rPr lang="en-US" dirty="0"/>
              <a:t> The game starts with this menu, photo on the right.</a:t>
            </a:r>
          </a:p>
          <a:p>
            <a:pPr>
              <a:buFont typeface="Wingdings" panose="05000000000000000000" pitchFamily="2" charset="2"/>
              <a:buChar char="§"/>
            </a:pPr>
            <a:r>
              <a:rPr lang="en-US" dirty="0"/>
              <a:t> Menu Controls:</a:t>
            </a:r>
          </a:p>
          <a:p>
            <a:pPr lvl="1">
              <a:buFont typeface="Wingdings" panose="05000000000000000000" pitchFamily="2" charset="2"/>
              <a:buChar char="§"/>
            </a:pPr>
            <a:r>
              <a:rPr lang="en-US" dirty="0"/>
              <a:t>Arrow Keys – Change selected Option</a:t>
            </a:r>
          </a:p>
          <a:p>
            <a:pPr lvl="1">
              <a:buFont typeface="Wingdings" panose="05000000000000000000" pitchFamily="2" charset="2"/>
              <a:buChar char="§"/>
            </a:pPr>
            <a:r>
              <a:rPr lang="en-US" dirty="0"/>
              <a:t>Space Bar or Z – Choose highlighted Option</a:t>
            </a:r>
          </a:p>
          <a:p>
            <a:pPr lvl="1">
              <a:buFont typeface="Wingdings" panose="05000000000000000000" pitchFamily="2" charset="2"/>
              <a:buChar char="§"/>
            </a:pPr>
            <a:r>
              <a:rPr lang="en-US" dirty="0"/>
              <a:t>Escape – Go back to previous screen</a:t>
            </a:r>
          </a:p>
          <a:p>
            <a:pPr>
              <a:buFont typeface="Wingdings" panose="05000000000000000000" pitchFamily="2" charset="2"/>
              <a:buChar char="§"/>
            </a:pPr>
            <a:r>
              <a:rPr lang="en-US" dirty="0"/>
              <a:t> Menu Selection:</a:t>
            </a:r>
          </a:p>
          <a:p>
            <a:pPr lvl="1">
              <a:buFont typeface="Wingdings" panose="05000000000000000000" pitchFamily="2" charset="2"/>
              <a:buChar char="§"/>
            </a:pPr>
            <a:r>
              <a:rPr lang="en-US" dirty="0"/>
              <a:t>New Game – Starts a new game</a:t>
            </a:r>
          </a:p>
          <a:p>
            <a:pPr lvl="1">
              <a:buFont typeface="Wingdings" panose="05000000000000000000" pitchFamily="2" charset="2"/>
              <a:buChar char="§"/>
            </a:pPr>
            <a:r>
              <a:rPr lang="en-US" dirty="0"/>
              <a:t>Load Game – Continues a save game</a:t>
            </a:r>
          </a:p>
          <a:p>
            <a:pPr lvl="1">
              <a:buFont typeface="Wingdings" panose="05000000000000000000" pitchFamily="2" charset="2"/>
              <a:buChar char="§"/>
            </a:pPr>
            <a:r>
              <a:rPr lang="en-US" dirty="0"/>
              <a:t>Options – Opens the option screen</a:t>
            </a:r>
          </a:p>
          <a:p>
            <a:pPr lvl="1">
              <a:buFont typeface="Wingdings" panose="05000000000000000000" pitchFamily="2" charset="2"/>
              <a:buChar char="§"/>
            </a:pPr>
            <a:r>
              <a:rPr lang="en-US" dirty="0"/>
              <a:t>Quit – Closes the game and returns to desktop</a:t>
            </a:r>
          </a:p>
        </p:txBody>
      </p:sp>
      <p:pic>
        <p:nvPicPr>
          <p:cNvPr id="5" name="Picture 4">
            <a:extLst>
              <a:ext uri="{FF2B5EF4-FFF2-40B4-BE49-F238E27FC236}">
                <a16:creationId xmlns:a16="http://schemas.microsoft.com/office/drawing/2014/main" id="{C4C844CB-4CDC-4C1E-9D30-469A7AB5C57E}"/>
              </a:ext>
            </a:extLst>
          </p:cNvPr>
          <p:cNvPicPr>
            <a:picLocks noChangeAspect="1"/>
          </p:cNvPicPr>
          <p:nvPr/>
        </p:nvPicPr>
        <p:blipFill>
          <a:blip r:embed="rId2"/>
          <a:stretch>
            <a:fillRect/>
          </a:stretch>
        </p:blipFill>
        <p:spPr>
          <a:xfrm>
            <a:off x="7031676" y="1945274"/>
            <a:ext cx="3891506" cy="2967452"/>
          </a:xfrm>
          <a:prstGeom prst="rect">
            <a:avLst/>
          </a:prstGeom>
        </p:spPr>
      </p:pic>
      <p:sp>
        <p:nvSpPr>
          <p:cNvPr id="4" name="Slide Number Placeholder 3">
            <a:extLst>
              <a:ext uri="{FF2B5EF4-FFF2-40B4-BE49-F238E27FC236}">
                <a16:creationId xmlns:a16="http://schemas.microsoft.com/office/drawing/2014/main" id="{64A62BEA-4C45-46AA-AB58-F678FF8AC980}"/>
              </a:ext>
            </a:extLst>
          </p:cNvPr>
          <p:cNvSpPr>
            <a:spLocks noGrp="1"/>
          </p:cNvSpPr>
          <p:nvPr>
            <p:ph type="sldNum" sz="quarter" idx="12"/>
          </p:nvPr>
        </p:nvSpPr>
        <p:spPr/>
        <p:txBody>
          <a:bodyPr/>
          <a:lstStyle/>
          <a:p>
            <a:fld id="{4361536F-BA69-4825-9F27-447B4204B421}" type="slidenum">
              <a:rPr lang="en-US" smtClean="0"/>
              <a:t>6</a:t>
            </a:fld>
            <a:endParaRPr lang="en-US"/>
          </a:p>
        </p:txBody>
      </p:sp>
    </p:spTree>
    <p:extLst>
      <p:ext uri="{BB962C8B-B14F-4D97-AF65-F5344CB8AC3E}">
        <p14:creationId xmlns:p14="http://schemas.microsoft.com/office/powerpoint/2010/main" val="311257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788C-2501-4C73-9222-222D6730D161}"/>
              </a:ext>
            </a:extLst>
          </p:cNvPr>
          <p:cNvSpPr>
            <a:spLocks noGrp="1"/>
          </p:cNvSpPr>
          <p:nvPr>
            <p:ph type="title"/>
          </p:nvPr>
        </p:nvSpPr>
        <p:spPr/>
        <p:txBody>
          <a:bodyPr/>
          <a:lstStyle/>
          <a:p>
            <a:r>
              <a:rPr lang="en-US" b="1" dirty="0"/>
              <a:t>NAVIGATING THE MENU</a:t>
            </a:r>
            <a:endParaRPr lang="en-US" dirty="0"/>
          </a:p>
        </p:txBody>
      </p:sp>
      <p:sp>
        <p:nvSpPr>
          <p:cNvPr id="3" name="Content Placeholder 2">
            <a:extLst>
              <a:ext uri="{FF2B5EF4-FFF2-40B4-BE49-F238E27FC236}">
                <a16:creationId xmlns:a16="http://schemas.microsoft.com/office/drawing/2014/main" id="{6FB741E9-C9F3-4BC1-8169-976F0C641F23}"/>
              </a:ext>
            </a:extLst>
          </p:cNvPr>
          <p:cNvSpPr>
            <a:spLocks noGrp="1"/>
          </p:cNvSpPr>
          <p:nvPr>
            <p:ph idx="1"/>
          </p:nvPr>
        </p:nvSpPr>
        <p:spPr>
          <a:xfrm>
            <a:off x="1224871" y="1845733"/>
            <a:ext cx="10058400" cy="4725663"/>
          </a:xfrm>
        </p:spPr>
        <p:txBody>
          <a:bodyPr/>
          <a:lstStyle/>
          <a:p>
            <a:pPr>
              <a:buFont typeface="Wingdings" panose="05000000000000000000" pitchFamily="2" charset="2"/>
              <a:buChar char="§"/>
            </a:pPr>
            <a:r>
              <a:rPr lang="en-US" dirty="0"/>
              <a:t> Load Game Screen:</a:t>
            </a:r>
          </a:p>
          <a:p>
            <a:pPr lvl="1">
              <a:buFont typeface="Wingdings" panose="05000000000000000000" pitchFamily="2" charset="2"/>
              <a:buChar char="§"/>
            </a:pPr>
            <a:r>
              <a:rPr lang="en-US" dirty="0"/>
              <a:t>You can save up to 20 files and shows any important</a:t>
            </a:r>
            <a:br>
              <a:rPr lang="en-US" dirty="0"/>
            </a:br>
            <a:r>
              <a:rPr lang="en-US" dirty="0"/>
              <a:t>details such as the people in your team and the time stamp</a:t>
            </a:r>
          </a:p>
          <a:p>
            <a:pPr lvl="1">
              <a:buFont typeface="Wingdings" panose="05000000000000000000" pitchFamily="2" charset="2"/>
              <a:buChar char="§"/>
            </a:pPr>
            <a:r>
              <a:rPr lang="en-US" dirty="0"/>
              <a:t>You can navigate this using the menu controls</a:t>
            </a:r>
          </a:p>
          <a:p>
            <a:pPr>
              <a:buFont typeface="Wingdings" panose="05000000000000000000" pitchFamily="2" charset="2"/>
              <a:buChar char="§"/>
            </a:pPr>
            <a:r>
              <a:rPr lang="en-US" dirty="0"/>
              <a:t> Options Screen:</a:t>
            </a:r>
          </a:p>
          <a:p>
            <a:pPr lvl="1">
              <a:buFont typeface="Wingdings" panose="05000000000000000000" pitchFamily="2" charset="2"/>
              <a:buChar char="§"/>
            </a:pPr>
            <a:r>
              <a:rPr lang="en-US" dirty="0"/>
              <a:t>Always Dash – Makes running permanent instead of</a:t>
            </a:r>
            <a:br>
              <a:rPr lang="en-US" dirty="0"/>
            </a:br>
            <a:r>
              <a:rPr lang="en-US" dirty="0"/>
              <a:t>holding a button</a:t>
            </a:r>
          </a:p>
          <a:p>
            <a:pPr lvl="1">
              <a:buFont typeface="Wingdings" panose="05000000000000000000" pitchFamily="2" charset="2"/>
              <a:buChar char="§"/>
            </a:pPr>
            <a:r>
              <a:rPr lang="en-US" dirty="0"/>
              <a:t>BGM Volume – Controls volume for background music</a:t>
            </a:r>
          </a:p>
          <a:p>
            <a:pPr lvl="1">
              <a:buFont typeface="Wingdings" panose="05000000000000000000" pitchFamily="2" charset="2"/>
              <a:buChar char="§"/>
            </a:pPr>
            <a:r>
              <a:rPr lang="en-US" dirty="0"/>
              <a:t>BGS Volume – Controls volume for background sounds</a:t>
            </a:r>
          </a:p>
          <a:p>
            <a:pPr lvl="1">
              <a:buFont typeface="Wingdings" panose="05000000000000000000" pitchFamily="2" charset="2"/>
              <a:buChar char="§"/>
            </a:pPr>
            <a:r>
              <a:rPr lang="en-US" dirty="0"/>
              <a:t>ME Volume – Controls volume for music effects</a:t>
            </a:r>
          </a:p>
          <a:p>
            <a:pPr lvl="1">
              <a:buFont typeface="Wingdings" panose="05000000000000000000" pitchFamily="2" charset="2"/>
              <a:buChar char="§"/>
            </a:pPr>
            <a:r>
              <a:rPr lang="en-US" dirty="0"/>
              <a:t>SE Volume – Controls volume for sound effects</a:t>
            </a:r>
          </a:p>
          <a:p>
            <a:pPr lvl="1">
              <a:buFont typeface="Wingdings" panose="05000000000000000000" pitchFamily="2" charset="2"/>
              <a:buChar char="§"/>
            </a:pPr>
            <a:endParaRPr lang="en-US" dirty="0"/>
          </a:p>
          <a:p>
            <a:pPr lvl="1">
              <a:buFont typeface="Wingdings" panose="05000000000000000000" pitchFamily="2" charset="2"/>
              <a:buChar char="§"/>
            </a:pPr>
            <a:r>
              <a:rPr lang="en-US" dirty="0"/>
              <a:t>When changing volume, you can decrease and increase it</a:t>
            </a:r>
            <a:br>
              <a:rPr lang="en-US" dirty="0"/>
            </a:br>
            <a:r>
              <a:rPr lang="en-US" dirty="0"/>
              <a:t>in increments of 20</a:t>
            </a:r>
          </a:p>
        </p:txBody>
      </p:sp>
      <p:pic>
        <p:nvPicPr>
          <p:cNvPr id="5" name="Picture 4">
            <a:extLst>
              <a:ext uri="{FF2B5EF4-FFF2-40B4-BE49-F238E27FC236}">
                <a16:creationId xmlns:a16="http://schemas.microsoft.com/office/drawing/2014/main" id="{96D1F1E9-8BFE-48A3-BE8C-4861119B7D83}"/>
              </a:ext>
            </a:extLst>
          </p:cNvPr>
          <p:cNvPicPr>
            <a:picLocks noChangeAspect="1"/>
          </p:cNvPicPr>
          <p:nvPr/>
        </p:nvPicPr>
        <p:blipFill>
          <a:blip r:embed="rId2"/>
          <a:stretch>
            <a:fillRect/>
          </a:stretch>
        </p:blipFill>
        <p:spPr>
          <a:xfrm>
            <a:off x="7404052" y="1845734"/>
            <a:ext cx="2871558" cy="2201293"/>
          </a:xfrm>
          <a:prstGeom prst="rect">
            <a:avLst/>
          </a:prstGeom>
        </p:spPr>
      </p:pic>
      <p:pic>
        <p:nvPicPr>
          <p:cNvPr id="9" name="Picture 8">
            <a:extLst>
              <a:ext uri="{FF2B5EF4-FFF2-40B4-BE49-F238E27FC236}">
                <a16:creationId xmlns:a16="http://schemas.microsoft.com/office/drawing/2014/main" id="{060C46B5-E436-4981-94BA-55DFD052E94F}"/>
              </a:ext>
            </a:extLst>
          </p:cNvPr>
          <p:cNvPicPr>
            <a:picLocks noChangeAspect="1"/>
          </p:cNvPicPr>
          <p:nvPr/>
        </p:nvPicPr>
        <p:blipFill>
          <a:blip r:embed="rId3"/>
          <a:stretch>
            <a:fillRect/>
          </a:stretch>
        </p:blipFill>
        <p:spPr>
          <a:xfrm>
            <a:off x="7404052" y="4047027"/>
            <a:ext cx="2872634" cy="2201293"/>
          </a:xfrm>
          <a:prstGeom prst="rect">
            <a:avLst/>
          </a:prstGeom>
        </p:spPr>
      </p:pic>
      <p:sp>
        <p:nvSpPr>
          <p:cNvPr id="4" name="Slide Number Placeholder 3">
            <a:extLst>
              <a:ext uri="{FF2B5EF4-FFF2-40B4-BE49-F238E27FC236}">
                <a16:creationId xmlns:a16="http://schemas.microsoft.com/office/drawing/2014/main" id="{CC2A53DF-E20D-4B7F-B365-40D3861D37C5}"/>
              </a:ext>
            </a:extLst>
          </p:cNvPr>
          <p:cNvSpPr>
            <a:spLocks noGrp="1"/>
          </p:cNvSpPr>
          <p:nvPr>
            <p:ph type="sldNum" sz="quarter" idx="12"/>
          </p:nvPr>
        </p:nvSpPr>
        <p:spPr/>
        <p:txBody>
          <a:bodyPr/>
          <a:lstStyle/>
          <a:p>
            <a:fld id="{4361536F-BA69-4825-9F27-447B4204B421}" type="slidenum">
              <a:rPr lang="en-US" smtClean="0"/>
              <a:t>7</a:t>
            </a:fld>
            <a:endParaRPr lang="en-US"/>
          </a:p>
        </p:txBody>
      </p:sp>
    </p:spTree>
    <p:extLst>
      <p:ext uri="{BB962C8B-B14F-4D97-AF65-F5344CB8AC3E}">
        <p14:creationId xmlns:p14="http://schemas.microsoft.com/office/powerpoint/2010/main" val="243904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DF61-A1E9-44BC-AA6B-02333C9FD0F3}"/>
              </a:ext>
            </a:extLst>
          </p:cNvPr>
          <p:cNvSpPr>
            <a:spLocks noGrp="1"/>
          </p:cNvSpPr>
          <p:nvPr>
            <p:ph type="title"/>
          </p:nvPr>
        </p:nvSpPr>
        <p:spPr/>
        <p:txBody>
          <a:bodyPr/>
          <a:lstStyle/>
          <a:p>
            <a:r>
              <a:rPr lang="en-US" b="1" dirty="0"/>
              <a:t>STARTING A NEW GAME</a:t>
            </a:r>
          </a:p>
        </p:txBody>
      </p:sp>
      <p:sp>
        <p:nvSpPr>
          <p:cNvPr id="3" name="Content Placeholder 2">
            <a:extLst>
              <a:ext uri="{FF2B5EF4-FFF2-40B4-BE49-F238E27FC236}">
                <a16:creationId xmlns:a16="http://schemas.microsoft.com/office/drawing/2014/main" id="{CE2B637D-DBDB-46D3-B162-231E0AAF8BC6}"/>
              </a:ext>
            </a:extLst>
          </p:cNvPr>
          <p:cNvSpPr>
            <a:spLocks noGrp="1"/>
          </p:cNvSpPr>
          <p:nvPr>
            <p:ph idx="1"/>
          </p:nvPr>
        </p:nvSpPr>
        <p:spPr/>
        <p:txBody>
          <a:bodyPr/>
          <a:lstStyle/>
          <a:p>
            <a:pPr>
              <a:buFont typeface="Wingdings" panose="05000000000000000000" pitchFamily="2" charset="2"/>
              <a:buChar char="§"/>
            </a:pPr>
            <a:r>
              <a:rPr lang="en-US" dirty="0"/>
              <a:t> Once you start a game, the game will ask for your name:</a:t>
            </a:r>
            <a:br>
              <a:rPr lang="en-US" dirty="0"/>
            </a:br>
            <a:r>
              <a:rPr lang="en-US" dirty="0"/>
              <a:t>use the Arrow Keys to select the letters you want to enter,</a:t>
            </a:r>
            <a:br>
              <a:rPr lang="en-US" dirty="0"/>
            </a:br>
            <a:r>
              <a:rPr lang="en-US" dirty="0"/>
              <a:t>Escape if you want to delete, Spacebar or Z to select </a:t>
            </a:r>
            <a:br>
              <a:rPr lang="en-US" dirty="0"/>
            </a:br>
            <a:r>
              <a:rPr lang="en-US" dirty="0"/>
              <a:t>highlighted character and Left Shift to quickly highlight the</a:t>
            </a:r>
            <a:br>
              <a:rPr lang="en-US" dirty="0"/>
            </a:br>
            <a:r>
              <a:rPr lang="en-US" dirty="0"/>
              <a:t>finish button.</a:t>
            </a:r>
          </a:p>
          <a:p>
            <a:pPr>
              <a:buFont typeface="Wingdings" panose="05000000000000000000" pitchFamily="2" charset="2"/>
              <a:buChar char="§"/>
            </a:pPr>
            <a:endParaRPr lang="en-US" dirty="0"/>
          </a:p>
          <a:p>
            <a:pPr>
              <a:buFont typeface="Wingdings" panose="05000000000000000000" pitchFamily="2" charset="2"/>
              <a:buChar char="§"/>
            </a:pPr>
            <a:r>
              <a:rPr lang="en-US" dirty="0"/>
              <a:t>Note: if you can’t find the character or letter you desire,</a:t>
            </a:r>
            <a:br>
              <a:rPr lang="en-US" dirty="0"/>
            </a:br>
            <a:r>
              <a:rPr lang="en-US" dirty="0"/>
              <a:t>you may use Q or W to show more.</a:t>
            </a:r>
          </a:p>
          <a:p>
            <a:pPr>
              <a:buFont typeface="Wingdings" panose="05000000000000000000" pitchFamily="2" charset="2"/>
              <a:buChar char="§"/>
            </a:pPr>
            <a:endParaRPr lang="en-US" dirty="0"/>
          </a:p>
          <a:p>
            <a:pPr>
              <a:buFont typeface="Wingdings" panose="05000000000000000000" pitchFamily="2" charset="2"/>
              <a:buChar char="§"/>
            </a:pPr>
            <a:r>
              <a:rPr lang="en-US" dirty="0"/>
              <a:t>Once this is done the game will proceed normally.</a:t>
            </a:r>
          </a:p>
        </p:txBody>
      </p:sp>
      <p:pic>
        <p:nvPicPr>
          <p:cNvPr id="5" name="Picture 4">
            <a:extLst>
              <a:ext uri="{FF2B5EF4-FFF2-40B4-BE49-F238E27FC236}">
                <a16:creationId xmlns:a16="http://schemas.microsoft.com/office/drawing/2014/main" id="{4C6EF042-F357-41F4-AC89-BBBB85268564}"/>
              </a:ext>
            </a:extLst>
          </p:cNvPr>
          <p:cNvPicPr>
            <a:picLocks noChangeAspect="1"/>
          </p:cNvPicPr>
          <p:nvPr/>
        </p:nvPicPr>
        <p:blipFill>
          <a:blip r:embed="rId2"/>
          <a:stretch>
            <a:fillRect/>
          </a:stretch>
        </p:blipFill>
        <p:spPr>
          <a:xfrm>
            <a:off x="7376835" y="2422797"/>
            <a:ext cx="4209423" cy="3237223"/>
          </a:xfrm>
          <a:prstGeom prst="rect">
            <a:avLst/>
          </a:prstGeom>
        </p:spPr>
      </p:pic>
      <p:sp>
        <p:nvSpPr>
          <p:cNvPr id="6" name="Slide Number Placeholder 5">
            <a:extLst>
              <a:ext uri="{FF2B5EF4-FFF2-40B4-BE49-F238E27FC236}">
                <a16:creationId xmlns:a16="http://schemas.microsoft.com/office/drawing/2014/main" id="{91C52CC1-A271-4ADD-8CEF-E225E2166E47}"/>
              </a:ext>
            </a:extLst>
          </p:cNvPr>
          <p:cNvSpPr>
            <a:spLocks noGrp="1"/>
          </p:cNvSpPr>
          <p:nvPr>
            <p:ph type="sldNum" sz="quarter" idx="12"/>
          </p:nvPr>
        </p:nvSpPr>
        <p:spPr/>
        <p:txBody>
          <a:bodyPr/>
          <a:lstStyle/>
          <a:p>
            <a:fld id="{4361536F-BA69-4825-9F27-447B4204B421}" type="slidenum">
              <a:rPr lang="en-US" smtClean="0"/>
              <a:t>8</a:t>
            </a:fld>
            <a:endParaRPr lang="en-US"/>
          </a:p>
        </p:txBody>
      </p:sp>
    </p:spTree>
    <p:extLst>
      <p:ext uri="{BB962C8B-B14F-4D97-AF65-F5344CB8AC3E}">
        <p14:creationId xmlns:p14="http://schemas.microsoft.com/office/powerpoint/2010/main" val="378741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0FD5-25E1-4AF5-BA58-02AA05EC4B42}"/>
              </a:ext>
            </a:extLst>
          </p:cNvPr>
          <p:cNvSpPr>
            <a:spLocks noGrp="1"/>
          </p:cNvSpPr>
          <p:nvPr>
            <p:ph type="title"/>
          </p:nvPr>
        </p:nvSpPr>
        <p:spPr/>
        <p:txBody>
          <a:bodyPr/>
          <a:lstStyle/>
          <a:p>
            <a:r>
              <a:rPr lang="en-US" b="1" dirty="0"/>
              <a:t>GAME CONTROLS</a:t>
            </a:r>
          </a:p>
        </p:txBody>
      </p:sp>
      <p:sp>
        <p:nvSpPr>
          <p:cNvPr id="3" name="Content Placeholder 2">
            <a:extLst>
              <a:ext uri="{FF2B5EF4-FFF2-40B4-BE49-F238E27FC236}">
                <a16:creationId xmlns:a16="http://schemas.microsoft.com/office/drawing/2014/main" id="{3DF6D8D1-8014-4ECE-B9F0-5F98F57D3AC9}"/>
              </a:ext>
            </a:extLst>
          </p:cNvPr>
          <p:cNvSpPr>
            <a:spLocks noGrp="1"/>
          </p:cNvSpPr>
          <p:nvPr>
            <p:ph idx="1"/>
          </p:nvPr>
        </p:nvSpPr>
        <p:spPr/>
        <p:txBody>
          <a:bodyPr/>
          <a:lstStyle/>
          <a:p>
            <a:pPr>
              <a:buFont typeface="Wingdings" panose="05000000000000000000" pitchFamily="2" charset="2"/>
              <a:buChar char="§"/>
            </a:pPr>
            <a:r>
              <a:rPr lang="en-US" dirty="0"/>
              <a:t> Basic controls is as follows:</a:t>
            </a:r>
          </a:p>
          <a:p>
            <a:pPr lvl="1">
              <a:buFont typeface="Wingdings" panose="05000000000000000000" pitchFamily="2" charset="2"/>
              <a:buChar char="§"/>
            </a:pPr>
            <a:r>
              <a:rPr lang="en-US" dirty="0"/>
              <a:t>Arrow Keys – Directional movement</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Spacebar or Z key – Action button</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Shift Key – Toggles sprint or walk</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Esc Key – Toggles pause menu and resume  </a:t>
            </a:r>
          </a:p>
        </p:txBody>
      </p:sp>
      <p:pic>
        <p:nvPicPr>
          <p:cNvPr id="1028" name="Picture 4">
            <a:extLst>
              <a:ext uri="{FF2B5EF4-FFF2-40B4-BE49-F238E27FC236}">
                <a16:creationId xmlns:a16="http://schemas.microsoft.com/office/drawing/2014/main" id="{DE85F7EF-88A9-45B2-BDFA-51F342D44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237" y="2011525"/>
            <a:ext cx="1214752" cy="8705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FE6DA11-95E4-4E67-B04D-49EBF3095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139" y="3047888"/>
            <a:ext cx="1568450" cy="5998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FE4F411-8DC8-48BC-81CF-5D28B7F8C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213" y="3047888"/>
            <a:ext cx="646579" cy="5998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46F3EE7-C960-475A-8876-31D0DB2E47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8139" y="3895514"/>
            <a:ext cx="1568450" cy="6323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E5F99FE-82E4-46CC-B2D5-1272962646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2364" y="4911756"/>
            <a:ext cx="629532" cy="599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11BB0EC-3D67-4993-A3B1-0C2DD940DA7F}"/>
              </a:ext>
            </a:extLst>
          </p:cNvPr>
          <p:cNvSpPr>
            <a:spLocks noGrp="1"/>
          </p:cNvSpPr>
          <p:nvPr>
            <p:ph type="sldNum" sz="quarter" idx="12"/>
          </p:nvPr>
        </p:nvSpPr>
        <p:spPr/>
        <p:txBody>
          <a:bodyPr/>
          <a:lstStyle/>
          <a:p>
            <a:fld id="{4361536F-BA69-4825-9F27-447B4204B421}" type="slidenum">
              <a:rPr lang="en-US" smtClean="0"/>
              <a:t>9</a:t>
            </a:fld>
            <a:endParaRPr lang="en-US"/>
          </a:p>
        </p:txBody>
      </p:sp>
    </p:spTree>
    <p:extLst>
      <p:ext uri="{BB962C8B-B14F-4D97-AF65-F5344CB8AC3E}">
        <p14:creationId xmlns:p14="http://schemas.microsoft.com/office/powerpoint/2010/main" val="1251680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388</TotalTime>
  <Words>1569</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DEVWAHRPHOBIA</vt:lpstr>
      <vt:lpstr>INTRODUCTION</vt:lpstr>
      <vt:lpstr>SYSTEM REQUIREMENTS</vt:lpstr>
      <vt:lpstr>ABOUT THE GAME</vt:lpstr>
      <vt:lpstr>STARTING THE GAME</vt:lpstr>
      <vt:lpstr>NAVIGATING THE MENU</vt:lpstr>
      <vt:lpstr>NAVIGATING THE MENU</vt:lpstr>
      <vt:lpstr>STARTING A NEW GAME</vt:lpstr>
      <vt:lpstr>GAME CONTROLS</vt:lpstr>
      <vt:lpstr>PAUSE MENU CONTROLS</vt:lpstr>
      <vt:lpstr>WALKTHROUGH</vt:lpstr>
      <vt:lpstr>WALKTHROUGH</vt:lpstr>
      <vt:lpstr>WALKTHROUGH</vt:lpstr>
      <vt:lpstr>WALKTHROUGH</vt:lpstr>
      <vt:lpstr>WALKTHROUGH</vt:lpstr>
      <vt:lpstr>WALKTHROUGH - EXTRAS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DEVWAHRPHOBIA</dc:title>
  <dc:creator>Nicolas Eduardo Huet</dc:creator>
  <cp:lastModifiedBy>Nicolas Eduardo Huet</cp:lastModifiedBy>
  <cp:revision>9</cp:revision>
  <dcterms:created xsi:type="dcterms:W3CDTF">2021-11-08T05:02:02Z</dcterms:created>
  <dcterms:modified xsi:type="dcterms:W3CDTF">2021-11-13T07:47:54Z</dcterms:modified>
</cp:coreProperties>
</file>