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2"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0" d="100"/>
          <a:sy n="80" d="100"/>
        </p:scale>
        <p:origin x="24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1B5E2-A6A1-4617-953A-AEA7A640C0F2}"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4CB7-D5CF-4B6B-A1B9-8DF18BC90103}" type="slidenum">
              <a:rPr lang="en-US" smtClean="0"/>
              <a:t>‹#›</a:t>
            </a:fld>
            <a:endParaRPr lang="en-US"/>
          </a:p>
        </p:txBody>
      </p:sp>
    </p:spTree>
    <p:extLst>
      <p:ext uri="{BB962C8B-B14F-4D97-AF65-F5344CB8AC3E}">
        <p14:creationId xmlns:p14="http://schemas.microsoft.com/office/powerpoint/2010/main" val="329310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584A21-098A-442D-996E-BEB6A3F8132A}"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19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BE512-69BC-4FA7-B37C-EDA6F8F2A694}"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73040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C0508-C519-4264-80F2-5E2A80D46B78}"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252408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4D5AD-0FC0-4B0D-8544-C17C64E614D2}"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314207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5FDE9-0F72-4E52-9623-A15288B8803F}"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10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89161-F4B9-4361-9922-91879B8E1FD5}"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352415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C7BE9-6A4C-4564-879E-81B3112FBAD1}" type="datetime1">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418591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02C4EC-D860-4A9B-A8BF-F8256B5096BE}" type="datetime1">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63646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DA8E5D-17C0-463F-9984-D898F9430936}" type="datetime1">
              <a:rPr lang="en-US" smtClean="0"/>
              <a:t>11/9/2021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16023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0DC5A6-2DEC-4C99-8AE9-2651BE9E0804}" type="datetime1">
              <a:rPr lang="en-US" smtClean="0"/>
              <a:t>11/9/2021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61536F-BA69-4825-9F27-447B4204B421}" type="slidenum">
              <a:rPr lang="en-US" smtClean="0"/>
              <a:t>‹#›</a:t>
            </a:fld>
            <a:endParaRPr lang="en-US"/>
          </a:p>
        </p:txBody>
      </p:sp>
    </p:spTree>
    <p:extLst>
      <p:ext uri="{BB962C8B-B14F-4D97-AF65-F5344CB8AC3E}">
        <p14:creationId xmlns:p14="http://schemas.microsoft.com/office/powerpoint/2010/main" val="303798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6CF5A-7D48-478A-8B5B-151246EAB82D}"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230648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B01676-B3DF-4F96-997E-FC76A8142BB6}" type="datetime1">
              <a:rPr lang="en-US" smtClean="0"/>
              <a:t>11/9/2021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61536F-BA69-4825-9F27-447B4204B4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3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5B22-6C51-4885-B05D-D1FA9F339612}"/>
              </a:ext>
            </a:extLst>
          </p:cNvPr>
          <p:cNvSpPr>
            <a:spLocks noGrp="1"/>
          </p:cNvSpPr>
          <p:nvPr>
            <p:ph type="ctrTitle"/>
          </p:nvPr>
        </p:nvSpPr>
        <p:spPr/>
        <p:txBody>
          <a:bodyPr/>
          <a:lstStyle/>
          <a:p>
            <a:r>
              <a:rPr lang="en-US" b="1" dirty="0"/>
              <a:t>DEVWAHRPHOBIA</a:t>
            </a:r>
          </a:p>
        </p:txBody>
      </p:sp>
      <p:sp>
        <p:nvSpPr>
          <p:cNvPr id="3" name="Subtitle 2">
            <a:extLst>
              <a:ext uri="{FF2B5EF4-FFF2-40B4-BE49-F238E27FC236}">
                <a16:creationId xmlns:a16="http://schemas.microsoft.com/office/drawing/2014/main" id="{BB53BF2F-811E-4F1A-8D8B-F8C817365F8A}"/>
              </a:ext>
            </a:extLst>
          </p:cNvPr>
          <p:cNvSpPr>
            <a:spLocks noGrp="1"/>
          </p:cNvSpPr>
          <p:nvPr>
            <p:ph type="subTitle" idx="1"/>
          </p:nvPr>
        </p:nvSpPr>
        <p:spPr/>
        <p:txBody>
          <a:bodyPr/>
          <a:lstStyle/>
          <a:p>
            <a:r>
              <a:rPr lang="en-US" dirty="0"/>
              <a:t>Play Book and instruction manual</a:t>
            </a:r>
          </a:p>
        </p:txBody>
      </p:sp>
      <p:sp>
        <p:nvSpPr>
          <p:cNvPr id="4" name="Slide Number Placeholder 3">
            <a:extLst>
              <a:ext uri="{FF2B5EF4-FFF2-40B4-BE49-F238E27FC236}">
                <a16:creationId xmlns:a16="http://schemas.microsoft.com/office/drawing/2014/main" id="{5370D8CB-51C6-44DD-B441-DA113C264DD5}"/>
              </a:ext>
            </a:extLst>
          </p:cNvPr>
          <p:cNvSpPr>
            <a:spLocks noGrp="1"/>
          </p:cNvSpPr>
          <p:nvPr>
            <p:ph type="sldNum" sz="quarter" idx="12"/>
          </p:nvPr>
        </p:nvSpPr>
        <p:spPr/>
        <p:txBody>
          <a:bodyPr/>
          <a:lstStyle/>
          <a:p>
            <a:fld id="{4361536F-BA69-4825-9F27-447B4204B421}" type="slidenum">
              <a:rPr lang="en-US" smtClean="0"/>
              <a:t>1</a:t>
            </a:fld>
            <a:endParaRPr lang="en-US"/>
          </a:p>
        </p:txBody>
      </p:sp>
    </p:spTree>
    <p:extLst>
      <p:ext uri="{BB962C8B-B14F-4D97-AF65-F5344CB8AC3E}">
        <p14:creationId xmlns:p14="http://schemas.microsoft.com/office/powerpoint/2010/main" val="269419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4282-078E-4969-945B-9E85C80F641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94E248F0-FB30-4442-B1CE-849B328B41AA}"/>
              </a:ext>
            </a:extLst>
          </p:cNvPr>
          <p:cNvSpPr>
            <a:spLocks noGrp="1"/>
          </p:cNvSpPr>
          <p:nvPr>
            <p:ph idx="1"/>
          </p:nvPr>
        </p:nvSpPr>
        <p:spPr/>
        <p:txBody>
          <a:bodyPr/>
          <a:lstStyle/>
          <a:p>
            <a:r>
              <a:rPr lang="en-US" dirty="0" err="1"/>
              <a:t>Devwahrphobia</a:t>
            </a:r>
            <a:r>
              <a:rPr lang="en-US" dirty="0"/>
              <a:t> is a game created on the RPG Maker MV engine and was developed as a project proposal and finals requirement for the developer’s college course.</a:t>
            </a:r>
          </a:p>
          <a:p>
            <a:r>
              <a:rPr lang="en-US" dirty="0" err="1"/>
              <a:t>Devwahrphobia</a:t>
            </a:r>
            <a:r>
              <a:rPr lang="en-US" dirty="0"/>
              <a:t> is not a full release game, and this booklet is only for the demo and any specification attached to the game.</a:t>
            </a:r>
          </a:p>
          <a:p>
            <a:r>
              <a:rPr lang="en-US" dirty="0"/>
              <a:t>The information in this booklet will include, but not less than, general story of the game, controls, walkthrough, item information, area information, sprite images, and guiding the user in playing or using the game.</a:t>
            </a:r>
          </a:p>
          <a:p>
            <a:r>
              <a:rPr lang="en-US" dirty="0" err="1"/>
              <a:t>Devwahrphobia</a:t>
            </a:r>
            <a:r>
              <a:rPr lang="en-US" dirty="0"/>
              <a:t> is a free game and is not for sale, any assets used is open source or created by the developers.</a:t>
            </a:r>
          </a:p>
        </p:txBody>
      </p:sp>
      <p:sp>
        <p:nvSpPr>
          <p:cNvPr id="4" name="Slide Number Placeholder 3">
            <a:extLst>
              <a:ext uri="{FF2B5EF4-FFF2-40B4-BE49-F238E27FC236}">
                <a16:creationId xmlns:a16="http://schemas.microsoft.com/office/drawing/2014/main" id="{87CA6161-CDA6-40B5-B832-807806E46D02}"/>
              </a:ext>
            </a:extLst>
          </p:cNvPr>
          <p:cNvSpPr>
            <a:spLocks noGrp="1"/>
          </p:cNvSpPr>
          <p:nvPr>
            <p:ph type="sldNum" sz="quarter" idx="12"/>
          </p:nvPr>
        </p:nvSpPr>
        <p:spPr/>
        <p:txBody>
          <a:bodyPr/>
          <a:lstStyle/>
          <a:p>
            <a:fld id="{4361536F-BA69-4825-9F27-447B4204B421}" type="slidenum">
              <a:rPr lang="en-US" smtClean="0"/>
              <a:t>2</a:t>
            </a:fld>
            <a:endParaRPr lang="en-US"/>
          </a:p>
        </p:txBody>
      </p:sp>
    </p:spTree>
    <p:extLst>
      <p:ext uri="{BB962C8B-B14F-4D97-AF65-F5344CB8AC3E}">
        <p14:creationId xmlns:p14="http://schemas.microsoft.com/office/powerpoint/2010/main" val="191646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3AA4-139A-437B-BA3F-78F3C8A359FB}"/>
              </a:ext>
            </a:extLst>
          </p:cNvPr>
          <p:cNvSpPr>
            <a:spLocks noGrp="1"/>
          </p:cNvSpPr>
          <p:nvPr>
            <p:ph type="title"/>
          </p:nvPr>
        </p:nvSpPr>
        <p:spPr/>
        <p:txBody>
          <a:bodyPr/>
          <a:lstStyle/>
          <a:p>
            <a:r>
              <a:rPr lang="en-US" b="1" dirty="0"/>
              <a:t>ABOUT THE GAME</a:t>
            </a:r>
            <a:endParaRPr lang="en-US" dirty="0"/>
          </a:p>
        </p:txBody>
      </p:sp>
      <p:sp>
        <p:nvSpPr>
          <p:cNvPr id="3" name="Content Placeholder 2">
            <a:extLst>
              <a:ext uri="{FF2B5EF4-FFF2-40B4-BE49-F238E27FC236}">
                <a16:creationId xmlns:a16="http://schemas.microsoft.com/office/drawing/2014/main" id="{C8EDAB6F-9CE6-4C4D-B669-1D8FB758156D}"/>
              </a:ext>
            </a:extLst>
          </p:cNvPr>
          <p:cNvSpPr>
            <a:spLocks noGrp="1"/>
          </p:cNvSpPr>
          <p:nvPr>
            <p:ph idx="1"/>
          </p:nvPr>
        </p:nvSpPr>
        <p:spPr/>
        <p:txBody>
          <a:bodyPr/>
          <a:lstStyle/>
          <a:p>
            <a:r>
              <a:rPr lang="en-US" dirty="0" err="1"/>
              <a:t>Devwahrphobia</a:t>
            </a:r>
            <a:r>
              <a:rPr lang="en-US" dirty="0"/>
              <a:t> is about a young guy who always avoid going to school. Despite being forced by his friends; he always slacks off somewhere  or stays at home. One day he decided to go to school, along the way he suddenly fainted and woke up in a strange school building realizing that he and his friends were transported to this school. Roaming the corridors of this school are homework and textbooks given with life out to hunt these people. It is up to him to save his friends and escape the nightmare he is in.</a:t>
            </a:r>
          </a:p>
        </p:txBody>
      </p:sp>
      <p:pic>
        <p:nvPicPr>
          <p:cNvPr id="5" name="Picture 4">
            <a:extLst>
              <a:ext uri="{FF2B5EF4-FFF2-40B4-BE49-F238E27FC236}">
                <a16:creationId xmlns:a16="http://schemas.microsoft.com/office/drawing/2014/main" id="{27B9A826-19E5-443A-B947-42B9E7357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115143"/>
            <a:ext cx="5485714" cy="2742857"/>
          </a:xfrm>
          <a:prstGeom prst="rect">
            <a:avLst/>
          </a:prstGeom>
        </p:spPr>
      </p:pic>
      <p:pic>
        <p:nvPicPr>
          <p:cNvPr id="7" name="Picture 6" descr="A collage of a person's face&#10;&#10;Description automatically generated">
            <a:extLst>
              <a:ext uri="{FF2B5EF4-FFF2-40B4-BE49-F238E27FC236}">
                <a16:creationId xmlns:a16="http://schemas.microsoft.com/office/drawing/2014/main" id="{E113C680-BC9C-4DE8-AACB-19160B4E2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291" y="3582141"/>
            <a:ext cx="3430429" cy="2286953"/>
          </a:xfrm>
          <a:prstGeom prst="rect">
            <a:avLst/>
          </a:prstGeom>
        </p:spPr>
      </p:pic>
      <p:sp>
        <p:nvSpPr>
          <p:cNvPr id="4" name="Slide Number Placeholder 3">
            <a:extLst>
              <a:ext uri="{FF2B5EF4-FFF2-40B4-BE49-F238E27FC236}">
                <a16:creationId xmlns:a16="http://schemas.microsoft.com/office/drawing/2014/main" id="{7C9AD980-6F4C-4107-BD32-6B44E9629870}"/>
              </a:ext>
            </a:extLst>
          </p:cNvPr>
          <p:cNvSpPr>
            <a:spLocks noGrp="1"/>
          </p:cNvSpPr>
          <p:nvPr>
            <p:ph type="sldNum" sz="quarter" idx="12"/>
          </p:nvPr>
        </p:nvSpPr>
        <p:spPr/>
        <p:txBody>
          <a:bodyPr/>
          <a:lstStyle/>
          <a:p>
            <a:fld id="{4361536F-BA69-4825-9F27-447B4204B421}" type="slidenum">
              <a:rPr lang="en-US" smtClean="0"/>
              <a:t>3</a:t>
            </a:fld>
            <a:endParaRPr lang="en-US"/>
          </a:p>
        </p:txBody>
      </p:sp>
    </p:spTree>
    <p:extLst>
      <p:ext uri="{BB962C8B-B14F-4D97-AF65-F5344CB8AC3E}">
        <p14:creationId xmlns:p14="http://schemas.microsoft.com/office/powerpoint/2010/main" val="296933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A542-84B9-44B9-9C76-FB70AEB841D0}"/>
              </a:ext>
            </a:extLst>
          </p:cNvPr>
          <p:cNvSpPr>
            <a:spLocks noGrp="1"/>
          </p:cNvSpPr>
          <p:nvPr>
            <p:ph type="title"/>
          </p:nvPr>
        </p:nvSpPr>
        <p:spPr/>
        <p:txBody>
          <a:bodyPr/>
          <a:lstStyle/>
          <a:p>
            <a:r>
              <a:rPr lang="en-US" b="1" dirty="0"/>
              <a:t>STARTING THE GAME</a:t>
            </a:r>
          </a:p>
        </p:txBody>
      </p:sp>
      <p:sp>
        <p:nvSpPr>
          <p:cNvPr id="3" name="Content Placeholder 2">
            <a:extLst>
              <a:ext uri="{FF2B5EF4-FFF2-40B4-BE49-F238E27FC236}">
                <a16:creationId xmlns:a16="http://schemas.microsoft.com/office/drawing/2014/main" id="{86DA2E49-5150-4E64-B194-20D76A0EDFCB}"/>
              </a:ext>
            </a:extLst>
          </p:cNvPr>
          <p:cNvSpPr>
            <a:spLocks noGrp="1"/>
          </p:cNvSpPr>
          <p:nvPr>
            <p:ph idx="1"/>
          </p:nvPr>
        </p:nvSpPr>
        <p:spPr/>
        <p:txBody>
          <a:bodyPr/>
          <a:lstStyle/>
          <a:p>
            <a:pPr>
              <a:buFont typeface="Wingdings" panose="05000000000000000000" pitchFamily="2" charset="2"/>
              <a:buChar char="§"/>
            </a:pPr>
            <a:r>
              <a:rPr lang="en-US" dirty="0"/>
              <a:t> After downloading the game, it will be in a .zip file and needs to be extracted, this can be done by using WinRAR or 7Zip to name a few.</a:t>
            </a:r>
          </a:p>
          <a:p>
            <a:pPr>
              <a:buFont typeface="Wingdings" panose="05000000000000000000" pitchFamily="2" charset="2"/>
              <a:buChar char="§"/>
            </a:pPr>
            <a:r>
              <a:rPr lang="en-US" dirty="0"/>
              <a:t> Once extracted there will be a folder containing the game and its files.</a:t>
            </a:r>
          </a:p>
          <a:p>
            <a:pPr>
              <a:buFont typeface="Wingdings" panose="05000000000000000000" pitchFamily="2" charset="2"/>
              <a:buChar char="§"/>
            </a:pPr>
            <a:r>
              <a:rPr lang="en-US" dirty="0"/>
              <a:t>To start the game, run the “Game.exe” file seen inside the folder. See picture below:</a:t>
            </a:r>
          </a:p>
          <a:p>
            <a:pPr>
              <a:buFont typeface="Wingdings" panose="05000000000000000000" pitchFamily="2" charset="2"/>
              <a:buChar char="§"/>
            </a:pPr>
            <a:endParaRPr lang="en-US" dirty="0"/>
          </a:p>
          <a:p>
            <a:pPr>
              <a:buFont typeface="Wingdings" panose="05000000000000000000" pitchFamily="2" charset="2"/>
              <a:buChar char="§"/>
            </a:pPr>
            <a:r>
              <a:rPr lang="en-US" dirty="0"/>
              <a:t> WARNING: Please do not tamper with the files</a:t>
            </a:r>
            <a:br>
              <a:rPr lang="en-US" dirty="0"/>
            </a:br>
            <a:r>
              <a:rPr lang="en-US" dirty="0"/>
              <a:t>inside of this folder, this may alter the game and</a:t>
            </a:r>
            <a:br>
              <a:rPr lang="en-US" dirty="0"/>
            </a:br>
            <a:r>
              <a:rPr lang="en-US" dirty="0"/>
              <a:t>change the nature of the game and may render</a:t>
            </a:r>
            <a:br>
              <a:rPr lang="en-US" dirty="0"/>
            </a:br>
            <a:r>
              <a:rPr lang="en-US" dirty="0"/>
              <a:t>unplayable.</a:t>
            </a:r>
          </a:p>
        </p:txBody>
      </p:sp>
      <p:pic>
        <p:nvPicPr>
          <p:cNvPr id="7" name="Picture 6">
            <a:extLst>
              <a:ext uri="{FF2B5EF4-FFF2-40B4-BE49-F238E27FC236}">
                <a16:creationId xmlns:a16="http://schemas.microsoft.com/office/drawing/2014/main" id="{8C3D1B82-02C9-44BC-ACCE-B90649038265}"/>
              </a:ext>
            </a:extLst>
          </p:cNvPr>
          <p:cNvPicPr>
            <a:picLocks noChangeAspect="1"/>
          </p:cNvPicPr>
          <p:nvPr/>
        </p:nvPicPr>
        <p:blipFill>
          <a:blip r:embed="rId2"/>
          <a:stretch>
            <a:fillRect/>
          </a:stretch>
        </p:blipFill>
        <p:spPr>
          <a:xfrm>
            <a:off x="6848365" y="3546455"/>
            <a:ext cx="3298935" cy="2236914"/>
          </a:xfrm>
          <a:prstGeom prst="rect">
            <a:avLst/>
          </a:prstGeom>
        </p:spPr>
      </p:pic>
      <p:sp>
        <p:nvSpPr>
          <p:cNvPr id="4" name="Slide Number Placeholder 3">
            <a:extLst>
              <a:ext uri="{FF2B5EF4-FFF2-40B4-BE49-F238E27FC236}">
                <a16:creationId xmlns:a16="http://schemas.microsoft.com/office/drawing/2014/main" id="{E1D94C49-7B11-4000-95F4-D20090A671D3}"/>
              </a:ext>
            </a:extLst>
          </p:cNvPr>
          <p:cNvSpPr>
            <a:spLocks noGrp="1"/>
          </p:cNvSpPr>
          <p:nvPr>
            <p:ph type="sldNum" sz="quarter" idx="12"/>
          </p:nvPr>
        </p:nvSpPr>
        <p:spPr/>
        <p:txBody>
          <a:bodyPr/>
          <a:lstStyle/>
          <a:p>
            <a:fld id="{4361536F-BA69-4825-9F27-447B4204B421}" type="slidenum">
              <a:rPr lang="en-US" smtClean="0"/>
              <a:t>4</a:t>
            </a:fld>
            <a:endParaRPr lang="en-US"/>
          </a:p>
        </p:txBody>
      </p:sp>
    </p:spTree>
    <p:extLst>
      <p:ext uri="{BB962C8B-B14F-4D97-AF65-F5344CB8AC3E}">
        <p14:creationId xmlns:p14="http://schemas.microsoft.com/office/powerpoint/2010/main" val="180196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E27C-9E8E-4C3B-BBAF-07E290A363B4}"/>
              </a:ext>
            </a:extLst>
          </p:cNvPr>
          <p:cNvSpPr>
            <a:spLocks noGrp="1"/>
          </p:cNvSpPr>
          <p:nvPr>
            <p:ph type="title"/>
          </p:nvPr>
        </p:nvSpPr>
        <p:spPr/>
        <p:txBody>
          <a:bodyPr/>
          <a:lstStyle/>
          <a:p>
            <a:r>
              <a:rPr lang="en-US" b="1" dirty="0"/>
              <a:t>NAVIGATING THE MENU</a:t>
            </a:r>
          </a:p>
        </p:txBody>
      </p:sp>
      <p:sp>
        <p:nvSpPr>
          <p:cNvPr id="3" name="Content Placeholder 2">
            <a:extLst>
              <a:ext uri="{FF2B5EF4-FFF2-40B4-BE49-F238E27FC236}">
                <a16:creationId xmlns:a16="http://schemas.microsoft.com/office/drawing/2014/main" id="{86B545F8-11F0-49C0-9E6F-B9075297A676}"/>
              </a:ext>
            </a:extLst>
          </p:cNvPr>
          <p:cNvSpPr>
            <a:spLocks noGrp="1"/>
          </p:cNvSpPr>
          <p:nvPr>
            <p:ph idx="1"/>
          </p:nvPr>
        </p:nvSpPr>
        <p:spPr/>
        <p:txBody>
          <a:bodyPr/>
          <a:lstStyle/>
          <a:p>
            <a:pPr>
              <a:buFont typeface="Wingdings" panose="05000000000000000000" pitchFamily="2" charset="2"/>
              <a:buChar char="§"/>
            </a:pPr>
            <a:r>
              <a:rPr lang="en-US" dirty="0"/>
              <a:t> The game starts with this menu, photo on the right.</a:t>
            </a:r>
          </a:p>
          <a:p>
            <a:pPr>
              <a:buFont typeface="Wingdings" panose="05000000000000000000" pitchFamily="2" charset="2"/>
              <a:buChar char="§"/>
            </a:pPr>
            <a:r>
              <a:rPr lang="en-US" dirty="0"/>
              <a:t> Menu Controls:</a:t>
            </a:r>
          </a:p>
          <a:p>
            <a:pPr lvl="1">
              <a:buFont typeface="Wingdings" panose="05000000000000000000" pitchFamily="2" charset="2"/>
              <a:buChar char="§"/>
            </a:pPr>
            <a:r>
              <a:rPr lang="en-US" dirty="0"/>
              <a:t>Arrow Keys – Change selected Option</a:t>
            </a:r>
          </a:p>
          <a:p>
            <a:pPr lvl="1">
              <a:buFont typeface="Wingdings" panose="05000000000000000000" pitchFamily="2" charset="2"/>
              <a:buChar char="§"/>
            </a:pPr>
            <a:r>
              <a:rPr lang="en-US" dirty="0"/>
              <a:t>Space Bar or Z – Choose highlighted Option</a:t>
            </a:r>
          </a:p>
          <a:p>
            <a:pPr lvl="1">
              <a:buFont typeface="Wingdings" panose="05000000000000000000" pitchFamily="2" charset="2"/>
              <a:buChar char="§"/>
            </a:pPr>
            <a:r>
              <a:rPr lang="en-US" dirty="0"/>
              <a:t>Escape – Go back to previous screen</a:t>
            </a:r>
          </a:p>
          <a:p>
            <a:pPr>
              <a:buFont typeface="Wingdings" panose="05000000000000000000" pitchFamily="2" charset="2"/>
              <a:buChar char="§"/>
            </a:pPr>
            <a:r>
              <a:rPr lang="en-US" dirty="0"/>
              <a:t> Menu Selection:</a:t>
            </a:r>
          </a:p>
          <a:p>
            <a:pPr lvl="1">
              <a:buFont typeface="Wingdings" panose="05000000000000000000" pitchFamily="2" charset="2"/>
              <a:buChar char="§"/>
            </a:pPr>
            <a:r>
              <a:rPr lang="en-US" dirty="0"/>
              <a:t>New Game – Starts a new game</a:t>
            </a:r>
          </a:p>
          <a:p>
            <a:pPr lvl="1">
              <a:buFont typeface="Wingdings" panose="05000000000000000000" pitchFamily="2" charset="2"/>
              <a:buChar char="§"/>
            </a:pPr>
            <a:r>
              <a:rPr lang="en-US" dirty="0"/>
              <a:t>Load Game – Continues a save game</a:t>
            </a:r>
          </a:p>
          <a:p>
            <a:pPr lvl="1">
              <a:buFont typeface="Wingdings" panose="05000000000000000000" pitchFamily="2" charset="2"/>
              <a:buChar char="§"/>
            </a:pPr>
            <a:r>
              <a:rPr lang="en-US" dirty="0"/>
              <a:t>Options – Opens the option screen</a:t>
            </a:r>
          </a:p>
          <a:p>
            <a:pPr lvl="1">
              <a:buFont typeface="Wingdings" panose="05000000000000000000" pitchFamily="2" charset="2"/>
              <a:buChar char="§"/>
            </a:pPr>
            <a:r>
              <a:rPr lang="en-US" dirty="0"/>
              <a:t>Quit – Closes the game and returns to desktop</a:t>
            </a:r>
          </a:p>
        </p:txBody>
      </p:sp>
      <p:pic>
        <p:nvPicPr>
          <p:cNvPr id="5" name="Picture 4">
            <a:extLst>
              <a:ext uri="{FF2B5EF4-FFF2-40B4-BE49-F238E27FC236}">
                <a16:creationId xmlns:a16="http://schemas.microsoft.com/office/drawing/2014/main" id="{C4C844CB-4CDC-4C1E-9D30-469A7AB5C57E}"/>
              </a:ext>
            </a:extLst>
          </p:cNvPr>
          <p:cNvPicPr>
            <a:picLocks noChangeAspect="1"/>
          </p:cNvPicPr>
          <p:nvPr/>
        </p:nvPicPr>
        <p:blipFill>
          <a:blip r:embed="rId2"/>
          <a:stretch>
            <a:fillRect/>
          </a:stretch>
        </p:blipFill>
        <p:spPr>
          <a:xfrm>
            <a:off x="7031676" y="1945274"/>
            <a:ext cx="3891506" cy="2967452"/>
          </a:xfrm>
          <a:prstGeom prst="rect">
            <a:avLst/>
          </a:prstGeom>
        </p:spPr>
      </p:pic>
      <p:sp>
        <p:nvSpPr>
          <p:cNvPr id="4" name="Slide Number Placeholder 3">
            <a:extLst>
              <a:ext uri="{FF2B5EF4-FFF2-40B4-BE49-F238E27FC236}">
                <a16:creationId xmlns:a16="http://schemas.microsoft.com/office/drawing/2014/main" id="{64A62BEA-4C45-46AA-AB58-F678FF8AC980}"/>
              </a:ext>
            </a:extLst>
          </p:cNvPr>
          <p:cNvSpPr>
            <a:spLocks noGrp="1"/>
          </p:cNvSpPr>
          <p:nvPr>
            <p:ph type="sldNum" sz="quarter" idx="12"/>
          </p:nvPr>
        </p:nvSpPr>
        <p:spPr/>
        <p:txBody>
          <a:bodyPr/>
          <a:lstStyle/>
          <a:p>
            <a:fld id="{4361536F-BA69-4825-9F27-447B4204B421}" type="slidenum">
              <a:rPr lang="en-US" smtClean="0"/>
              <a:t>5</a:t>
            </a:fld>
            <a:endParaRPr lang="en-US"/>
          </a:p>
        </p:txBody>
      </p:sp>
    </p:spTree>
    <p:extLst>
      <p:ext uri="{BB962C8B-B14F-4D97-AF65-F5344CB8AC3E}">
        <p14:creationId xmlns:p14="http://schemas.microsoft.com/office/powerpoint/2010/main" val="311257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788C-2501-4C73-9222-222D6730D161}"/>
              </a:ext>
            </a:extLst>
          </p:cNvPr>
          <p:cNvSpPr>
            <a:spLocks noGrp="1"/>
          </p:cNvSpPr>
          <p:nvPr>
            <p:ph type="title"/>
          </p:nvPr>
        </p:nvSpPr>
        <p:spPr/>
        <p:txBody>
          <a:bodyPr/>
          <a:lstStyle/>
          <a:p>
            <a:r>
              <a:rPr lang="en-US" b="1" dirty="0"/>
              <a:t>NAVIGATING THE MENU</a:t>
            </a:r>
            <a:endParaRPr lang="en-US" dirty="0"/>
          </a:p>
        </p:txBody>
      </p:sp>
      <p:sp>
        <p:nvSpPr>
          <p:cNvPr id="3" name="Content Placeholder 2">
            <a:extLst>
              <a:ext uri="{FF2B5EF4-FFF2-40B4-BE49-F238E27FC236}">
                <a16:creationId xmlns:a16="http://schemas.microsoft.com/office/drawing/2014/main" id="{6FB741E9-C9F3-4BC1-8169-976F0C641F23}"/>
              </a:ext>
            </a:extLst>
          </p:cNvPr>
          <p:cNvSpPr>
            <a:spLocks noGrp="1"/>
          </p:cNvSpPr>
          <p:nvPr>
            <p:ph idx="1"/>
          </p:nvPr>
        </p:nvSpPr>
        <p:spPr>
          <a:xfrm>
            <a:off x="1224871" y="1845733"/>
            <a:ext cx="10058400" cy="4725663"/>
          </a:xfrm>
        </p:spPr>
        <p:txBody>
          <a:bodyPr/>
          <a:lstStyle/>
          <a:p>
            <a:pPr>
              <a:buFont typeface="Wingdings" panose="05000000000000000000" pitchFamily="2" charset="2"/>
              <a:buChar char="§"/>
            </a:pPr>
            <a:r>
              <a:rPr lang="en-US" dirty="0"/>
              <a:t> Load Game Screen:</a:t>
            </a:r>
          </a:p>
          <a:p>
            <a:pPr lvl="1">
              <a:buFont typeface="Wingdings" panose="05000000000000000000" pitchFamily="2" charset="2"/>
              <a:buChar char="§"/>
            </a:pPr>
            <a:r>
              <a:rPr lang="en-US" dirty="0"/>
              <a:t>You can save up to 20 files and shows any important</a:t>
            </a:r>
            <a:br>
              <a:rPr lang="en-US" dirty="0"/>
            </a:br>
            <a:r>
              <a:rPr lang="en-US" dirty="0"/>
              <a:t>details such as the people in your team and the time stamp</a:t>
            </a:r>
          </a:p>
          <a:p>
            <a:pPr lvl="1">
              <a:buFont typeface="Wingdings" panose="05000000000000000000" pitchFamily="2" charset="2"/>
              <a:buChar char="§"/>
            </a:pPr>
            <a:r>
              <a:rPr lang="en-US" dirty="0"/>
              <a:t>You can navigate this using the menu controls</a:t>
            </a:r>
          </a:p>
          <a:p>
            <a:pPr>
              <a:buFont typeface="Wingdings" panose="05000000000000000000" pitchFamily="2" charset="2"/>
              <a:buChar char="§"/>
            </a:pPr>
            <a:r>
              <a:rPr lang="en-US" dirty="0"/>
              <a:t> Options Screen:</a:t>
            </a:r>
          </a:p>
          <a:p>
            <a:pPr lvl="1">
              <a:buFont typeface="Wingdings" panose="05000000000000000000" pitchFamily="2" charset="2"/>
              <a:buChar char="§"/>
            </a:pPr>
            <a:r>
              <a:rPr lang="en-US" dirty="0"/>
              <a:t>Always Dash – Makes running permanent instead of</a:t>
            </a:r>
            <a:br>
              <a:rPr lang="en-US" dirty="0"/>
            </a:br>
            <a:r>
              <a:rPr lang="en-US" dirty="0"/>
              <a:t>holding a button</a:t>
            </a:r>
          </a:p>
          <a:p>
            <a:pPr lvl="1">
              <a:buFont typeface="Wingdings" panose="05000000000000000000" pitchFamily="2" charset="2"/>
              <a:buChar char="§"/>
            </a:pPr>
            <a:r>
              <a:rPr lang="en-US" dirty="0"/>
              <a:t>BGM Volume – Controls volume for background music</a:t>
            </a:r>
          </a:p>
          <a:p>
            <a:pPr lvl="1">
              <a:buFont typeface="Wingdings" panose="05000000000000000000" pitchFamily="2" charset="2"/>
              <a:buChar char="§"/>
            </a:pPr>
            <a:r>
              <a:rPr lang="en-US" dirty="0"/>
              <a:t>BGS Volume – Controls volume for background sounds</a:t>
            </a:r>
          </a:p>
          <a:p>
            <a:pPr lvl="1">
              <a:buFont typeface="Wingdings" panose="05000000000000000000" pitchFamily="2" charset="2"/>
              <a:buChar char="§"/>
            </a:pPr>
            <a:r>
              <a:rPr lang="en-US" dirty="0"/>
              <a:t>ME Volume – Controls volume for music effects</a:t>
            </a:r>
          </a:p>
          <a:p>
            <a:pPr lvl="1">
              <a:buFont typeface="Wingdings" panose="05000000000000000000" pitchFamily="2" charset="2"/>
              <a:buChar char="§"/>
            </a:pPr>
            <a:r>
              <a:rPr lang="en-US" dirty="0"/>
              <a:t>SE Volume – Controls volume for sound effects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When changing volume, you can decrease and increase it</a:t>
            </a:r>
            <a:br>
              <a:rPr lang="en-US" dirty="0"/>
            </a:br>
            <a:r>
              <a:rPr lang="en-US" dirty="0"/>
              <a:t>in increments of 20</a:t>
            </a:r>
          </a:p>
        </p:txBody>
      </p:sp>
      <p:pic>
        <p:nvPicPr>
          <p:cNvPr id="5" name="Picture 4">
            <a:extLst>
              <a:ext uri="{FF2B5EF4-FFF2-40B4-BE49-F238E27FC236}">
                <a16:creationId xmlns:a16="http://schemas.microsoft.com/office/drawing/2014/main" id="{96D1F1E9-8BFE-48A3-BE8C-4861119B7D83}"/>
              </a:ext>
            </a:extLst>
          </p:cNvPr>
          <p:cNvPicPr>
            <a:picLocks noChangeAspect="1"/>
          </p:cNvPicPr>
          <p:nvPr/>
        </p:nvPicPr>
        <p:blipFill>
          <a:blip r:embed="rId2"/>
          <a:stretch>
            <a:fillRect/>
          </a:stretch>
        </p:blipFill>
        <p:spPr>
          <a:xfrm>
            <a:off x="7404052" y="1845734"/>
            <a:ext cx="2871558" cy="2201293"/>
          </a:xfrm>
          <a:prstGeom prst="rect">
            <a:avLst/>
          </a:prstGeom>
        </p:spPr>
      </p:pic>
      <p:pic>
        <p:nvPicPr>
          <p:cNvPr id="9" name="Picture 8">
            <a:extLst>
              <a:ext uri="{FF2B5EF4-FFF2-40B4-BE49-F238E27FC236}">
                <a16:creationId xmlns:a16="http://schemas.microsoft.com/office/drawing/2014/main" id="{060C46B5-E436-4981-94BA-55DFD052E94F}"/>
              </a:ext>
            </a:extLst>
          </p:cNvPr>
          <p:cNvPicPr>
            <a:picLocks noChangeAspect="1"/>
          </p:cNvPicPr>
          <p:nvPr/>
        </p:nvPicPr>
        <p:blipFill>
          <a:blip r:embed="rId3"/>
          <a:stretch>
            <a:fillRect/>
          </a:stretch>
        </p:blipFill>
        <p:spPr>
          <a:xfrm>
            <a:off x="7404052" y="4047027"/>
            <a:ext cx="2872634" cy="2201293"/>
          </a:xfrm>
          <a:prstGeom prst="rect">
            <a:avLst/>
          </a:prstGeom>
        </p:spPr>
      </p:pic>
      <p:sp>
        <p:nvSpPr>
          <p:cNvPr id="4" name="Slide Number Placeholder 3">
            <a:extLst>
              <a:ext uri="{FF2B5EF4-FFF2-40B4-BE49-F238E27FC236}">
                <a16:creationId xmlns:a16="http://schemas.microsoft.com/office/drawing/2014/main" id="{CC2A53DF-E20D-4B7F-B365-40D3861D37C5}"/>
              </a:ext>
            </a:extLst>
          </p:cNvPr>
          <p:cNvSpPr>
            <a:spLocks noGrp="1"/>
          </p:cNvSpPr>
          <p:nvPr>
            <p:ph type="sldNum" sz="quarter" idx="12"/>
          </p:nvPr>
        </p:nvSpPr>
        <p:spPr/>
        <p:txBody>
          <a:bodyPr/>
          <a:lstStyle/>
          <a:p>
            <a:fld id="{4361536F-BA69-4825-9F27-447B4204B421}" type="slidenum">
              <a:rPr lang="en-US" smtClean="0"/>
              <a:t>6</a:t>
            </a:fld>
            <a:endParaRPr lang="en-US"/>
          </a:p>
        </p:txBody>
      </p:sp>
    </p:spTree>
    <p:extLst>
      <p:ext uri="{BB962C8B-B14F-4D97-AF65-F5344CB8AC3E}">
        <p14:creationId xmlns:p14="http://schemas.microsoft.com/office/powerpoint/2010/main" val="243904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DF61-A1E9-44BC-AA6B-02333C9FD0F3}"/>
              </a:ext>
            </a:extLst>
          </p:cNvPr>
          <p:cNvSpPr>
            <a:spLocks noGrp="1"/>
          </p:cNvSpPr>
          <p:nvPr>
            <p:ph type="title"/>
          </p:nvPr>
        </p:nvSpPr>
        <p:spPr/>
        <p:txBody>
          <a:bodyPr/>
          <a:lstStyle/>
          <a:p>
            <a:r>
              <a:rPr lang="en-US" b="1" dirty="0"/>
              <a:t>STARTING A NEW GAME</a:t>
            </a:r>
          </a:p>
        </p:txBody>
      </p:sp>
      <p:sp>
        <p:nvSpPr>
          <p:cNvPr id="3" name="Content Placeholder 2">
            <a:extLst>
              <a:ext uri="{FF2B5EF4-FFF2-40B4-BE49-F238E27FC236}">
                <a16:creationId xmlns:a16="http://schemas.microsoft.com/office/drawing/2014/main" id="{CE2B637D-DBDB-46D3-B162-231E0AAF8BC6}"/>
              </a:ext>
            </a:extLst>
          </p:cNvPr>
          <p:cNvSpPr>
            <a:spLocks noGrp="1"/>
          </p:cNvSpPr>
          <p:nvPr>
            <p:ph idx="1"/>
          </p:nvPr>
        </p:nvSpPr>
        <p:spPr/>
        <p:txBody>
          <a:bodyPr/>
          <a:lstStyle/>
          <a:p>
            <a:pPr>
              <a:buFont typeface="Wingdings" panose="05000000000000000000" pitchFamily="2" charset="2"/>
              <a:buChar char="§"/>
            </a:pPr>
            <a:r>
              <a:rPr lang="en-US" dirty="0"/>
              <a:t> Once you start a game, the game will ask for your name:</a:t>
            </a:r>
            <a:br>
              <a:rPr lang="en-US" dirty="0"/>
            </a:br>
            <a:r>
              <a:rPr lang="en-US" dirty="0"/>
              <a:t>use the Arrow Keys to select the letters you want to enter,</a:t>
            </a:r>
            <a:br>
              <a:rPr lang="en-US" dirty="0"/>
            </a:br>
            <a:r>
              <a:rPr lang="en-US" dirty="0"/>
              <a:t>Escape if you want to delete, Spacebar or Z to select </a:t>
            </a:r>
            <a:br>
              <a:rPr lang="en-US" dirty="0"/>
            </a:br>
            <a:r>
              <a:rPr lang="en-US" dirty="0"/>
              <a:t>highlighted character and Left Shift to quickly highlight the</a:t>
            </a:r>
            <a:br>
              <a:rPr lang="en-US" dirty="0"/>
            </a:br>
            <a:r>
              <a:rPr lang="en-US" dirty="0"/>
              <a:t>finish button.</a:t>
            </a:r>
          </a:p>
          <a:p>
            <a:pPr>
              <a:buFont typeface="Wingdings" panose="05000000000000000000" pitchFamily="2" charset="2"/>
              <a:buChar char="§"/>
            </a:pPr>
            <a:endParaRPr lang="en-US" dirty="0"/>
          </a:p>
          <a:p>
            <a:pPr>
              <a:buFont typeface="Wingdings" panose="05000000000000000000" pitchFamily="2" charset="2"/>
              <a:buChar char="§"/>
            </a:pPr>
            <a:r>
              <a:rPr lang="en-US" dirty="0"/>
              <a:t>Note: if you can’t find the character or letter you desire,</a:t>
            </a:r>
            <a:br>
              <a:rPr lang="en-US" dirty="0"/>
            </a:br>
            <a:r>
              <a:rPr lang="en-US" dirty="0"/>
              <a:t>you may use Q or W to show more.</a:t>
            </a:r>
          </a:p>
          <a:p>
            <a:pPr>
              <a:buFont typeface="Wingdings" panose="05000000000000000000" pitchFamily="2" charset="2"/>
              <a:buChar char="§"/>
            </a:pPr>
            <a:endParaRPr lang="en-US" dirty="0"/>
          </a:p>
          <a:p>
            <a:pPr>
              <a:buFont typeface="Wingdings" panose="05000000000000000000" pitchFamily="2" charset="2"/>
              <a:buChar char="§"/>
            </a:pPr>
            <a:r>
              <a:rPr lang="en-US" dirty="0"/>
              <a:t>Once this is done the game will proceed normally.</a:t>
            </a:r>
          </a:p>
        </p:txBody>
      </p:sp>
      <p:pic>
        <p:nvPicPr>
          <p:cNvPr id="5" name="Picture 4">
            <a:extLst>
              <a:ext uri="{FF2B5EF4-FFF2-40B4-BE49-F238E27FC236}">
                <a16:creationId xmlns:a16="http://schemas.microsoft.com/office/drawing/2014/main" id="{4C6EF042-F357-41F4-AC89-BBBB85268564}"/>
              </a:ext>
            </a:extLst>
          </p:cNvPr>
          <p:cNvPicPr>
            <a:picLocks noChangeAspect="1"/>
          </p:cNvPicPr>
          <p:nvPr/>
        </p:nvPicPr>
        <p:blipFill>
          <a:blip r:embed="rId2"/>
          <a:stretch>
            <a:fillRect/>
          </a:stretch>
        </p:blipFill>
        <p:spPr>
          <a:xfrm>
            <a:off x="7376835" y="2422797"/>
            <a:ext cx="4209423" cy="3237223"/>
          </a:xfrm>
          <a:prstGeom prst="rect">
            <a:avLst/>
          </a:prstGeom>
        </p:spPr>
      </p:pic>
      <p:sp>
        <p:nvSpPr>
          <p:cNvPr id="6" name="Slide Number Placeholder 5">
            <a:extLst>
              <a:ext uri="{FF2B5EF4-FFF2-40B4-BE49-F238E27FC236}">
                <a16:creationId xmlns:a16="http://schemas.microsoft.com/office/drawing/2014/main" id="{91C52CC1-A271-4ADD-8CEF-E225E2166E47}"/>
              </a:ext>
            </a:extLst>
          </p:cNvPr>
          <p:cNvSpPr>
            <a:spLocks noGrp="1"/>
          </p:cNvSpPr>
          <p:nvPr>
            <p:ph type="sldNum" sz="quarter" idx="12"/>
          </p:nvPr>
        </p:nvSpPr>
        <p:spPr/>
        <p:txBody>
          <a:bodyPr/>
          <a:lstStyle/>
          <a:p>
            <a:fld id="{4361536F-BA69-4825-9F27-447B4204B421}" type="slidenum">
              <a:rPr lang="en-US" smtClean="0"/>
              <a:t>7</a:t>
            </a:fld>
            <a:endParaRPr lang="en-US"/>
          </a:p>
        </p:txBody>
      </p:sp>
    </p:spTree>
    <p:extLst>
      <p:ext uri="{BB962C8B-B14F-4D97-AF65-F5344CB8AC3E}">
        <p14:creationId xmlns:p14="http://schemas.microsoft.com/office/powerpoint/2010/main" val="378741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0FD5-25E1-4AF5-BA58-02AA05EC4B42}"/>
              </a:ext>
            </a:extLst>
          </p:cNvPr>
          <p:cNvSpPr>
            <a:spLocks noGrp="1"/>
          </p:cNvSpPr>
          <p:nvPr>
            <p:ph type="title"/>
          </p:nvPr>
        </p:nvSpPr>
        <p:spPr/>
        <p:txBody>
          <a:bodyPr/>
          <a:lstStyle/>
          <a:p>
            <a:r>
              <a:rPr lang="en-US" b="1" dirty="0"/>
              <a:t>GAME CONTROLS</a:t>
            </a:r>
          </a:p>
        </p:txBody>
      </p:sp>
      <p:sp>
        <p:nvSpPr>
          <p:cNvPr id="3" name="Content Placeholder 2">
            <a:extLst>
              <a:ext uri="{FF2B5EF4-FFF2-40B4-BE49-F238E27FC236}">
                <a16:creationId xmlns:a16="http://schemas.microsoft.com/office/drawing/2014/main" id="{3DF6D8D1-8014-4ECE-B9F0-5F98F57D3AC9}"/>
              </a:ext>
            </a:extLst>
          </p:cNvPr>
          <p:cNvSpPr>
            <a:spLocks noGrp="1"/>
          </p:cNvSpPr>
          <p:nvPr>
            <p:ph idx="1"/>
          </p:nvPr>
        </p:nvSpPr>
        <p:spPr/>
        <p:txBody>
          <a:bodyPr/>
          <a:lstStyle/>
          <a:p>
            <a:pPr>
              <a:buFont typeface="Wingdings" panose="05000000000000000000" pitchFamily="2" charset="2"/>
              <a:buChar char="§"/>
            </a:pPr>
            <a:r>
              <a:rPr lang="en-US" dirty="0"/>
              <a:t> Basic controls is as follows:</a:t>
            </a:r>
          </a:p>
          <a:p>
            <a:pPr lvl="1">
              <a:buFont typeface="Wingdings" panose="05000000000000000000" pitchFamily="2" charset="2"/>
              <a:buChar char="§"/>
            </a:pPr>
            <a:r>
              <a:rPr lang="en-US" dirty="0"/>
              <a:t>Arrow Keys – Directional movement</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Spacebar or Z key – Action button</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Shift Key – Toggles sprint or walk</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Esc Key – Toggles pause menu and resume  </a:t>
            </a:r>
          </a:p>
        </p:txBody>
      </p:sp>
      <p:pic>
        <p:nvPicPr>
          <p:cNvPr id="1028" name="Picture 4">
            <a:extLst>
              <a:ext uri="{FF2B5EF4-FFF2-40B4-BE49-F238E27FC236}">
                <a16:creationId xmlns:a16="http://schemas.microsoft.com/office/drawing/2014/main" id="{DE85F7EF-88A9-45B2-BDFA-51F342D44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237" y="2011525"/>
            <a:ext cx="1214752" cy="8705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E6DA11-95E4-4E67-B04D-49EBF3095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139" y="3047888"/>
            <a:ext cx="1568450" cy="5998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FE4F411-8DC8-48BC-81CF-5D28B7F8C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213" y="3047888"/>
            <a:ext cx="646579" cy="5998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46F3EE7-C960-475A-8876-31D0DB2E47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139" y="3895514"/>
            <a:ext cx="1568450" cy="6323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E5F99FE-82E4-46CC-B2D5-1272962646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2364" y="4911756"/>
            <a:ext cx="629532" cy="599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11BB0EC-3D67-4993-A3B1-0C2DD940DA7F}"/>
              </a:ext>
            </a:extLst>
          </p:cNvPr>
          <p:cNvSpPr>
            <a:spLocks noGrp="1"/>
          </p:cNvSpPr>
          <p:nvPr>
            <p:ph type="sldNum" sz="quarter" idx="12"/>
          </p:nvPr>
        </p:nvSpPr>
        <p:spPr/>
        <p:txBody>
          <a:bodyPr/>
          <a:lstStyle/>
          <a:p>
            <a:fld id="{4361536F-BA69-4825-9F27-447B4204B421}" type="slidenum">
              <a:rPr lang="en-US" smtClean="0"/>
              <a:t>8</a:t>
            </a:fld>
            <a:endParaRPr lang="en-US"/>
          </a:p>
        </p:txBody>
      </p:sp>
    </p:spTree>
    <p:extLst>
      <p:ext uri="{BB962C8B-B14F-4D97-AF65-F5344CB8AC3E}">
        <p14:creationId xmlns:p14="http://schemas.microsoft.com/office/powerpoint/2010/main" val="12516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5008-A030-4AB5-B912-446193DED222}"/>
              </a:ext>
            </a:extLst>
          </p:cNvPr>
          <p:cNvSpPr>
            <a:spLocks noGrp="1"/>
          </p:cNvSpPr>
          <p:nvPr>
            <p:ph type="title"/>
          </p:nvPr>
        </p:nvSpPr>
        <p:spPr/>
        <p:txBody>
          <a:bodyPr/>
          <a:lstStyle/>
          <a:p>
            <a:r>
              <a:rPr lang="en-US" b="1" dirty="0"/>
              <a:t>PAUSE MENU CONTROLS</a:t>
            </a:r>
          </a:p>
        </p:txBody>
      </p:sp>
      <p:sp>
        <p:nvSpPr>
          <p:cNvPr id="3" name="Content Placeholder 2">
            <a:extLst>
              <a:ext uri="{FF2B5EF4-FFF2-40B4-BE49-F238E27FC236}">
                <a16:creationId xmlns:a16="http://schemas.microsoft.com/office/drawing/2014/main" id="{1D19953A-C2E0-4919-A08A-CDC72B903EEA}"/>
              </a:ext>
            </a:extLst>
          </p:cNvPr>
          <p:cNvSpPr>
            <a:spLocks noGrp="1"/>
          </p:cNvSpPr>
          <p:nvPr>
            <p:ph idx="1"/>
          </p:nvPr>
        </p:nvSpPr>
        <p:spPr/>
        <p:txBody>
          <a:bodyPr/>
          <a:lstStyle/>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C5EE9107-AA93-4086-9F6B-7BF0D9427DBA}"/>
              </a:ext>
            </a:extLst>
          </p:cNvPr>
          <p:cNvSpPr>
            <a:spLocks noGrp="1"/>
          </p:cNvSpPr>
          <p:nvPr>
            <p:ph type="sldNum" sz="quarter" idx="12"/>
          </p:nvPr>
        </p:nvSpPr>
        <p:spPr/>
        <p:txBody>
          <a:bodyPr/>
          <a:lstStyle/>
          <a:p>
            <a:fld id="{4361536F-BA69-4825-9F27-447B4204B421}" type="slidenum">
              <a:rPr lang="en-US" smtClean="0"/>
              <a:t>9</a:t>
            </a:fld>
            <a:endParaRPr lang="en-US"/>
          </a:p>
        </p:txBody>
      </p:sp>
      <p:pic>
        <p:nvPicPr>
          <p:cNvPr id="6" name="Picture 5">
            <a:extLst>
              <a:ext uri="{FF2B5EF4-FFF2-40B4-BE49-F238E27FC236}">
                <a16:creationId xmlns:a16="http://schemas.microsoft.com/office/drawing/2014/main" id="{D46B3DB5-EC53-4631-B864-71640A151603}"/>
              </a:ext>
            </a:extLst>
          </p:cNvPr>
          <p:cNvPicPr>
            <a:picLocks noChangeAspect="1"/>
          </p:cNvPicPr>
          <p:nvPr/>
        </p:nvPicPr>
        <p:blipFill>
          <a:blip r:embed="rId2"/>
          <a:stretch>
            <a:fillRect/>
          </a:stretch>
        </p:blipFill>
        <p:spPr>
          <a:xfrm>
            <a:off x="7187838" y="1737360"/>
            <a:ext cx="3257018" cy="2485724"/>
          </a:xfrm>
          <a:prstGeom prst="rect">
            <a:avLst/>
          </a:prstGeom>
        </p:spPr>
      </p:pic>
    </p:spTree>
    <p:extLst>
      <p:ext uri="{BB962C8B-B14F-4D97-AF65-F5344CB8AC3E}">
        <p14:creationId xmlns:p14="http://schemas.microsoft.com/office/powerpoint/2010/main" val="1330270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283</TotalTime>
  <Words>656</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DEVWAHRPHOBIA</vt:lpstr>
      <vt:lpstr>INTRODUCTION</vt:lpstr>
      <vt:lpstr>ABOUT THE GAME</vt:lpstr>
      <vt:lpstr>STARTING THE GAME</vt:lpstr>
      <vt:lpstr>NAVIGATING THE MENU</vt:lpstr>
      <vt:lpstr>NAVIGATING THE MENU</vt:lpstr>
      <vt:lpstr>STARTING A NEW GAME</vt:lpstr>
      <vt:lpstr>GAME CONTROLS</vt:lpstr>
      <vt:lpstr>PAUSE MENU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DEVWAHRPHOBIA</dc:title>
  <dc:creator>Nicolas Eduardo Huet</dc:creator>
  <cp:lastModifiedBy>Nicolas Eduardo Huet</cp:lastModifiedBy>
  <cp:revision>4</cp:revision>
  <dcterms:created xsi:type="dcterms:W3CDTF">2021-11-08T05:02:02Z</dcterms:created>
  <dcterms:modified xsi:type="dcterms:W3CDTF">2021-11-09T10:46:42Z</dcterms:modified>
</cp:coreProperties>
</file>