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>
        <p:scale>
          <a:sx n="90" d="100"/>
          <a:sy n="90" d="100"/>
        </p:scale>
        <p:origin x="-96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64B9-4C57-425A-B1D0-D6303C50782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6EF0-EEF3-4C4D-9061-3F591EC27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69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64B9-4C57-425A-B1D0-D6303C50782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6EF0-EEF3-4C4D-9061-3F591EC27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04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64B9-4C57-425A-B1D0-D6303C50782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6EF0-EEF3-4C4D-9061-3F591EC27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3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64B9-4C57-425A-B1D0-D6303C50782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6EF0-EEF3-4C4D-9061-3F591EC27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86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64B9-4C57-425A-B1D0-D6303C50782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6EF0-EEF3-4C4D-9061-3F591EC27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8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64B9-4C57-425A-B1D0-D6303C50782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6EF0-EEF3-4C4D-9061-3F591EC27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21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64B9-4C57-425A-B1D0-D6303C50782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6EF0-EEF3-4C4D-9061-3F591EC27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78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64B9-4C57-425A-B1D0-D6303C50782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6EF0-EEF3-4C4D-9061-3F591EC27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7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64B9-4C57-425A-B1D0-D6303C50782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6EF0-EEF3-4C4D-9061-3F591EC27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64B9-4C57-425A-B1D0-D6303C50782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6EF0-EEF3-4C4D-9061-3F591EC27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28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64B9-4C57-425A-B1D0-D6303C50782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6EF0-EEF3-4C4D-9061-3F591EC27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65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664B9-4C57-425A-B1D0-D6303C50782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86EF0-EEF3-4C4D-9061-3F591EC27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43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A39E97-4C97-AD40-972C-394E863845C9}"/>
              </a:ext>
            </a:extLst>
          </p:cNvPr>
          <p:cNvSpPr txBox="1">
            <a:spLocks noChangeArrowheads="1"/>
          </p:cNvSpPr>
          <p:nvPr/>
        </p:nvSpPr>
        <p:spPr>
          <a:xfrm>
            <a:off x="241300" y="365125"/>
            <a:ext cx="11709400" cy="644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600" b="1" dirty="0"/>
              <a:t>  1.Terraform VPC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850105" y="1697315"/>
            <a:ext cx="10263371" cy="410888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677008" y="1206777"/>
            <a:ext cx="10823329" cy="51406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33" name="Slide Number Placeholder 37">
            <a:extLst>
              <a:ext uri="{FF2B5EF4-FFF2-40B4-BE49-F238E27FC236}">
                <a16:creationId xmlns:a16="http://schemas.microsoft.com/office/drawing/2014/main" id="{2E567938-C0BD-E540-B624-F078B8BCE8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085575" y="6449256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06A2D43-0584-8040-91B5-2138A277CB9C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pic>
        <p:nvPicPr>
          <p:cNvPr id="36" name="Graphic 37">
            <a:extLst>
              <a:ext uri="{FF2B5EF4-FFF2-40B4-BE49-F238E27FC236}">
                <a16:creationId xmlns:a16="http://schemas.microsoft.com/office/drawing/2014/main" id="{D78ED6D3-1731-8249-BC37-43C145C98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77008" y="1206777"/>
            <a:ext cx="381000" cy="381000"/>
          </a:xfrm>
          <a:prstGeom prst="rect">
            <a:avLst/>
          </a:prstGeom>
        </p:spPr>
      </p:pic>
      <p:pic>
        <p:nvPicPr>
          <p:cNvPr id="37" name="Graphic 38">
            <a:extLst>
              <a:ext uri="{FF2B5EF4-FFF2-40B4-BE49-F238E27FC236}">
                <a16:creationId xmlns:a16="http://schemas.microsoft.com/office/drawing/2014/main" id="{ED425F82-30BD-E14D-A2A7-09E58EE65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451" y="1705908"/>
            <a:ext cx="381000" cy="381000"/>
          </a:xfrm>
          <a:prstGeom prst="rect">
            <a:avLst/>
          </a:prstGeom>
        </p:spPr>
      </p:pic>
      <p:sp>
        <p:nvSpPr>
          <p:cNvPr id="40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1953368" y="5257670"/>
            <a:ext cx="1287571" cy="430886"/>
          </a:xfrm>
          <a:prstGeom prst="rect">
            <a:avLst/>
          </a:prstGeom>
          <a:solidFill>
            <a:schemeClr val="bg1"/>
          </a:solidFill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생성만 된 상태</a:t>
            </a:r>
            <a:r>
              <a:rPr lang="en-US" altLang="ko-KR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b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493545" y="2666823"/>
            <a:ext cx="6218083" cy="818000"/>
          </a:xfrm>
          <a:prstGeom prst="rect">
            <a:avLst/>
          </a:prstGeom>
          <a:solidFill>
            <a:srgbClr val="1D8900">
              <a:alpha val="9804"/>
            </a:srgb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3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96562" y="2678488"/>
            <a:ext cx="381000" cy="381000"/>
          </a:xfrm>
          <a:prstGeom prst="rect">
            <a:avLst/>
          </a:prstGeom>
        </p:spPr>
      </p:pic>
      <p:sp>
        <p:nvSpPr>
          <p:cNvPr id="48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452296" y="3743629"/>
            <a:ext cx="6218083" cy="782556"/>
          </a:xfrm>
          <a:prstGeom prst="rect">
            <a:avLst/>
          </a:prstGeom>
          <a:solidFill>
            <a:srgbClr val="007CBC">
              <a:alpha val="9804"/>
            </a:srgb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49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52296" y="3750183"/>
            <a:ext cx="374645" cy="374645"/>
          </a:xfrm>
          <a:prstGeom prst="rect">
            <a:avLst/>
          </a:prstGeom>
        </p:spPr>
      </p:pic>
      <p:sp>
        <p:nvSpPr>
          <p:cNvPr id="50" name="TextBox 26">
            <a:extLst>
              <a:ext uri="{FF2B5EF4-FFF2-40B4-BE49-F238E27FC236}">
                <a16:creationId xmlns:a16="http://schemas.microsoft.com/office/drawing/2014/main" id="{6689449F-18A6-FF4C-A6E6-1A4D3F500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962" y="4271925"/>
            <a:ext cx="1270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table</a:t>
            </a:r>
          </a:p>
        </p:txBody>
      </p:sp>
      <p:sp>
        <p:nvSpPr>
          <p:cNvPr id="52" name="TextBox 27">
            <a:extLst>
              <a:ext uri="{FF2B5EF4-FFF2-40B4-BE49-F238E27FC236}">
                <a16:creationId xmlns:a16="http://schemas.microsoft.com/office/drawing/2014/main" id="{E6C1A5FD-9551-8D44-92FF-631FF373C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191" y="3036792"/>
            <a:ext cx="1644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Router</a:t>
            </a:r>
          </a:p>
        </p:txBody>
      </p:sp>
      <p:pic>
        <p:nvPicPr>
          <p:cNvPr id="53" name="Graphic 31">
            <a:extLst>
              <a:ext uri="{FF2B5EF4-FFF2-40B4-BE49-F238E27FC236}">
                <a16:creationId xmlns:a16="http://schemas.microsoft.com/office/drawing/2014/main" id="{F400C3F7-C9D7-D341-BD21-50868EB5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916" y="257959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12">
            <a:extLst>
              <a:ext uri="{FF2B5EF4-FFF2-40B4-BE49-F238E27FC236}">
                <a16:creationId xmlns:a16="http://schemas.microsoft.com/office/drawing/2014/main" id="{2A41A9AD-85DE-E54B-99BA-B213E09A7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5474" y="1863947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1861697" y="1705908"/>
          <a:ext cx="232534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139">
                  <a:extLst>
                    <a:ext uri="{9D8B030D-6E8A-4147-A177-3AD203B41FA5}">
                      <a16:colId xmlns:a16="http://schemas.microsoft.com/office/drawing/2014/main" val="1140002812"/>
                    </a:ext>
                  </a:extLst>
                </a:gridCol>
                <a:gridCol w="1530209">
                  <a:extLst>
                    <a:ext uri="{9D8B030D-6E8A-4147-A177-3AD203B41FA5}">
                      <a16:colId xmlns:a16="http://schemas.microsoft.com/office/drawing/2014/main" val="24071929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simple-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vpc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199206"/>
                  </a:ext>
                </a:extLst>
              </a:tr>
              <a:tr h="186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/>
                        <a:t>cidr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10.0.0.0/16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215366"/>
                  </a:ext>
                </a:extLst>
              </a:tr>
            </a:tbl>
          </a:graphicData>
        </a:graphic>
      </p:graphicFrame>
      <p:sp>
        <p:nvSpPr>
          <p:cNvPr id="58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452296" y="4767138"/>
            <a:ext cx="6198046" cy="78255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subnet</a:t>
            </a:r>
          </a:p>
        </p:txBody>
      </p:sp>
      <p:pic>
        <p:nvPicPr>
          <p:cNvPr id="59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47159" y="4786556"/>
            <a:ext cx="374645" cy="374645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3959043" y="2941219"/>
            <a:ext cx="540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10.0.101.0/24                       10.0.102.0/24                                10.0.103.0/24</a:t>
            </a:r>
          </a:p>
        </p:txBody>
      </p:sp>
      <p:sp>
        <p:nvSpPr>
          <p:cNvPr id="63" name="Rectangle 5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2539063" y="1324495"/>
            <a:ext cx="2435477" cy="485451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4" name="Rectangle 5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5289479" y="1324495"/>
            <a:ext cx="2435477" cy="485451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B2BDE82-26DB-4938-87AF-5B4AE93AE0A9}"/>
              </a:ext>
            </a:extLst>
          </p:cNvPr>
          <p:cNvSpPr/>
          <p:nvPr/>
        </p:nvSpPr>
        <p:spPr>
          <a:xfrm>
            <a:off x="5097734" y="1534067"/>
            <a:ext cx="390525" cy="2616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bb</a:t>
            </a:r>
            <a:endParaRPr lang="ko-KR" altLang="en-US" dirty="0"/>
          </a:p>
        </p:txBody>
      </p:sp>
      <p:sp>
        <p:nvSpPr>
          <p:cNvPr id="65" name="Rectangle 5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8230632" y="1329870"/>
            <a:ext cx="2435477" cy="489443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16840" y="4067683"/>
            <a:ext cx="540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10.0.1.0/24                       10.0.2.0/24                                     10.0.3.0/24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829966" y="5107481"/>
            <a:ext cx="540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10.0.201.0/24                     10.0.202.0/24                                 10.0.203.0/24</a:t>
            </a:r>
          </a:p>
        </p:txBody>
      </p:sp>
      <p:sp>
        <p:nvSpPr>
          <p:cNvPr id="31" name="TextBox 26">
            <a:extLst>
              <a:ext uri="{FF2B5EF4-FFF2-40B4-BE49-F238E27FC236}">
                <a16:creationId xmlns:a16="http://schemas.microsoft.com/office/drawing/2014/main" id="{C2F1A271-8128-87F6-C08B-FAD839222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528" y="3226463"/>
            <a:ext cx="1644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access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control list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41">
            <a:extLst>
              <a:ext uri="{FF2B5EF4-FFF2-40B4-BE49-F238E27FC236}">
                <a16:creationId xmlns:a16="http://schemas.microsoft.com/office/drawing/2014/main" id="{D95E08A9-5CEC-C34E-720F-64C580358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338" y="28850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202" y="1449107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F6970CD-D83F-2BB6-0E58-E8096A10FFCF}"/>
              </a:ext>
            </a:extLst>
          </p:cNvPr>
          <p:cNvCxnSpPr>
            <a:stCxn id="54" idx="2"/>
            <a:endCxn id="53" idx="0"/>
          </p:cNvCxnSpPr>
          <p:nvPr/>
        </p:nvCxnSpPr>
        <p:spPr>
          <a:xfrm rot="5400000">
            <a:off x="3156816" y="479258"/>
            <a:ext cx="454035" cy="37466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6890118A-7C36-AEA0-C68A-67F62DD04ECB}"/>
              </a:ext>
            </a:extLst>
          </p:cNvPr>
          <p:cNvCxnSpPr>
            <a:cxnSpLocks/>
            <a:stCxn id="43" idx="1"/>
            <a:endCxn id="59" idx="1"/>
          </p:cNvCxnSpPr>
          <p:nvPr/>
        </p:nvCxnSpPr>
        <p:spPr>
          <a:xfrm rot="10800000" flipV="1">
            <a:off x="3447160" y="2868987"/>
            <a:ext cx="49403" cy="2104891"/>
          </a:xfrm>
          <a:prstGeom prst="bentConnector3">
            <a:avLst>
              <a:gd name="adj1" fmla="val 5627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A33A16D-B3B4-01A0-746E-903AE6C3E26D}"/>
              </a:ext>
            </a:extLst>
          </p:cNvPr>
          <p:cNvCxnSpPr>
            <a:endCxn id="49" idx="1"/>
          </p:cNvCxnSpPr>
          <p:nvPr/>
        </p:nvCxnSpPr>
        <p:spPr>
          <a:xfrm>
            <a:off x="3219534" y="3934431"/>
            <a:ext cx="232762" cy="3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96B02AA-0B4F-C356-729F-076D0D7A7C18}"/>
              </a:ext>
            </a:extLst>
          </p:cNvPr>
          <p:cNvCxnSpPr>
            <a:cxnSpLocks/>
          </p:cNvCxnSpPr>
          <p:nvPr/>
        </p:nvCxnSpPr>
        <p:spPr>
          <a:xfrm>
            <a:off x="1604928" y="3181804"/>
            <a:ext cx="1614606" cy="99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EAC6FED-D3FF-19E5-82CC-A9F107C14E34}"/>
              </a:ext>
            </a:extLst>
          </p:cNvPr>
          <p:cNvSpPr/>
          <p:nvPr/>
        </p:nvSpPr>
        <p:spPr>
          <a:xfrm>
            <a:off x="1065094" y="3980447"/>
            <a:ext cx="616820" cy="19403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Ipv6/56</a:t>
            </a:r>
            <a:endParaRPr lang="ko-KR" altLang="en-US" sz="500" b="1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FF8D8BE-55F7-42A2-E4FF-E2829CF92EB1}"/>
              </a:ext>
            </a:extLst>
          </p:cNvPr>
          <p:cNvSpPr/>
          <p:nvPr/>
        </p:nvSpPr>
        <p:spPr>
          <a:xfrm>
            <a:off x="1061944" y="4169634"/>
            <a:ext cx="616820" cy="13444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::/0</a:t>
            </a:r>
            <a:endParaRPr lang="ko-KR" altLang="en-US" sz="500" b="1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6EE3F7B-D173-EC30-33E9-A161E07CA1AD}"/>
              </a:ext>
            </a:extLst>
          </p:cNvPr>
          <p:cNvSpPr/>
          <p:nvPr/>
        </p:nvSpPr>
        <p:spPr>
          <a:xfrm>
            <a:off x="1049244" y="4820919"/>
            <a:ext cx="614520" cy="15284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Ipv6/56</a:t>
            </a:r>
            <a:endParaRPr lang="ko-KR" altLang="en-US" sz="500" b="1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9229566-471F-3ED7-3B28-A61E73E7CEA4}"/>
              </a:ext>
            </a:extLst>
          </p:cNvPr>
          <p:cNvSpPr/>
          <p:nvPr/>
        </p:nvSpPr>
        <p:spPr>
          <a:xfrm>
            <a:off x="1051027" y="4977212"/>
            <a:ext cx="611819" cy="15979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::/0</a:t>
            </a:r>
            <a:endParaRPr lang="ko-KR" altLang="en-US" sz="500" b="1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043346E-D422-A109-422E-09B8125D662B}"/>
              </a:ext>
            </a:extLst>
          </p:cNvPr>
          <p:cNvSpPr/>
          <p:nvPr/>
        </p:nvSpPr>
        <p:spPr>
          <a:xfrm>
            <a:off x="1665766" y="4820919"/>
            <a:ext cx="455185" cy="15518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local</a:t>
            </a:r>
            <a:endParaRPr lang="ko-KR" altLang="en-US" sz="500" b="1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CA7DF98-AFCB-C895-52C5-CDB329490121}"/>
              </a:ext>
            </a:extLst>
          </p:cNvPr>
          <p:cNvSpPr/>
          <p:nvPr/>
        </p:nvSpPr>
        <p:spPr>
          <a:xfrm>
            <a:off x="1662846" y="4991725"/>
            <a:ext cx="465674" cy="13399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 err="1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eigw</a:t>
            </a:r>
            <a:endParaRPr lang="ko-KR" altLang="en-US" sz="500" b="1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4" name="TextBox 26">
            <a:extLst>
              <a:ext uri="{FF2B5EF4-FFF2-40B4-BE49-F238E27FC236}">
                <a16:creationId xmlns:a16="http://schemas.microsoft.com/office/drawing/2014/main" id="{6FE6E408-2D59-28A3-0AE6-D1DC6EB7B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380" y="5092808"/>
            <a:ext cx="1270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table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C1C2C92-4F08-3AF4-7608-6EE47F40DC5C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2119558" y="3075823"/>
            <a:ext cx="1373987" cy="956275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8ED05689-E7EA-8435-C68D-19341697ED8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03639" y="4104321"/>
            <a:ext cx="1389906" cy="467283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B595B387-972B-B71B-DAF6-4E6FE9EF27D0}"/>
              </a:ext>
            </a:extLst>
          </p:cNvPr>
          <p:cNvCxnSpPr>
            <a:cxnSpLocks/>
          </p:cNvCxnSpPr>
          <p:nvPr/>
        </p:nvCxnSpPr>
        <p:spPr>
          <a:xfrm>
            <a:off x="2154834" y="4575914"/>
            <a:ext cx="1272298" cy="545284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BA8329A-6D6F-01D8-4220-389ABEE6A6A9}"/>
              </a:ext>
            </a:extLst>
          </p:cNvPr>
          <p:cNvSpPr/>
          <p:nvPr/>
        </p:nvSpPr>
        <p:spPr>
          <a:xfrm>
            <a:off x="1673305" y="3777268"/>
            <a:ext cx="428185" cy="19403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 err="1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igw</a:t>
            </a:r>
            <a:endParaRPr lang="ko-KR" altLang="en-US" sz="500" b="1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145E50D-8D73-712D-AD02-2B932A900492}"/>
              </a:ext>
            </a:extLst>
          </p:cNvPr>
          <p:cNvSpPr/>
          <p:nvPr/>
        </p:nvSpPr>
        <p:spPr>
          <a:xfrm>
            <a:off x="1667443" y="4160005"/>
            <a:ext cx="448990" cy="15089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 err="1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igw</a:t>
            </a:r>
            <a:endParaRPr lang="ko-KR" altLang="en-US" sz="500" b="1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A17C7A-2F64-C7EC-BC9F-094AE47F4464}"/>
              </a:ext>
            </a:extLst>
          </p:cNvPr>
          <p:cNvSpPr txBox="1"/>
          <p:nvPr/>
        </p:nvSpPr>
        <p:spPr>
          <a:xfrm>
            <a:off x="8349721" y="6360641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igw</a:t>
            </a:r>
            <a:r>
              <a:rPr lang="en-US" altLang="ko-KR" sz="1000" dirty="0"/>
              <a:t>:   internet gateway</a:t>
            </a:r>
          </a:p>
          <a:p>
            <a:r>
              <a:rPr lang="en-US" altLang="ko-KR" sz="1000" dirty="0" err="1"/>
              <a:t>eigw</a:t>
            </a:r>
            <a:r>
              <a:rPr lang="en-US" altLang="ko-KR" sz="1000" dirty="0"/>
              <a:t>: egress-only internet gateways</a:t>
            </a:r>
            <a:endParaRPr lang="ko-KR" altLang="en-US" sz="1000" dirty="0"/>
          </a:p>
        </p:txBody>
      </p:sp>
      <p:pic>
        <p:nvPicPr>
          <p:cNvPr id="82" name="Graphic 10">
            <a:extLst>
              <a:ext uri="{FF2B5EF4-FFF2-40B4-BE49-F238E27FC236}">
                <a16:creationId xmlns:a16="http://schemas.microsoft.com/office/drawing/2014/main" id="{7CFFEAEA-1010-C20E-D655-4AD1158BC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504" y="5583639"/>
            <a:ext cx="457200" cy="44784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84" name="TextBox 12">
            <a:extLst>
              <a:ext uri="{FF2B5EF4-FFF2-40B4-BE49-F238E27FC236}">
                <a16:creationId xmlns:a16="http://schemas.microsoft.com/office/drawing/2014/main" id="{6C4875A9-AFEC-3F8B-756F-E5742F943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800" y="5953515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eigw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E37F102B-D062-A555-DD2A-C596B81C9EDB}"/>
              </a:ext>
            </a:extLst>
          </p:cNvPr>
          <p:cNvCxnSpPr>
            <a:cxnSpLocks/>
            <a:stCxn id="53" idx="1"/>
            <a:endCxn id="82" idx="0"/>
          </p:cNvCxnSpPr>
          <p:nvPr/>
        </p:nvCxnSpPr>
        <p:spPr>
          <a:xfrm rot="10800000" flipH="1" flipV="1">
            <a:off x="1281916" y="2808191"/>
            <a:ext cx="303188" cy="2775447"/>
          </a:xfrm>
          <a:prstGeom prst="bentConnector4">
            <a:avLst>
              <a:gd name="adj1" fmla="val -107234"/>
              <a:gd name="adj2" fmla="val 94568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97" name="표 97">
            <a:extLst>
              <a:ext uri="{FF2B5EF4-FFF2-40B4-BE49-F238E27FC236}">
                <a16:creationId xmlns:a16="http://schemas.microsoft.com/office/drawing/2014/main" id="{D2B452F3-4BB1-C2E8-834E-92455AE60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407891"/>
              </p:ext>
            </p:extLst>
          </p:nvPr>
        </p:nvGraphicFramePr>
        <p:xfrm>
          <a:off x="6663498" y="289619"/>
          <a:ext cx="483683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598">
                  <a:extLst>
                    <a:ext uri="{9D8B030D-6E8A-4147-A177-3AD203B41FA5}">
                      <a16:colId xmlns:a16="http://schemas.microsoft.com/office/drawing/2014/main" val="2050784413"/>
                    </a:ext>
                  </a:extLst>
                </a:gridCol>
                <a:gridCol w="538229">
                  <a:extLst>
                    <a:ext uri="{9D8B030D-6E8A-4147-A177-3AD203B41FA5}">
                      <a16:colId xmlns:a16="http://schemas.microsoft.com/office/drawing/2014/main" val="2317824682"/>
                    </a:ext>
                  </a:extLst>
                </a:gridCol>
                <a:gridCol w="551672">
                  <a:extLst>
                    <a:ext uri="{9D8B030D-6E8A-4147-A177-3AD203B41FA5}">
                      <a16:colId xmlns:a16="http://schemas.microsoft.com/office/drawing/2014/main" val="1778221040"/>
                    </a:ext>
                  </a:extLst>
                </a:gridCol>
                <a:gridCol w="526013">
                  <a:extLst>
                    <a:ext uri="{9D8B030D-6E8A-4147-A177-3AD203B41FA5}">
                      <a16:colId xmlns:a16="http://schemas.microsoft.com/office/drawing/2014/main" val="1243815290"/>
                    </a:ext>
                  </a:extLst>
                </a:gridCol>
                <a:gridCol w="513183">
                  <a:extLst>
                    <a:ext uri="{9D8B030D-6E8A-4147-A177-3AD203B41FA5}">
                      <a16:colId xmlns:a16="http://schemas.microsoft.com/office/drawing/2014/main" val="13870693"/>
                    </a:ext>
                  </a:extLst>
                </a:gridCol>
                <a:gridCol w="548244">
                  <a:extLst>
                    <a:ext uri="{9D8B030D-6E8A-4147-A177-3AD203B41FA5}">
                      <a16:colId xmlns:a16="http://schemas.microsoft.com/office/drawing/2014/main" val="859403690"/>
                    </a:ext>
                  </a:extLst>
                </a:gridCol>
                <a:gridCol w="531898">
                  <a:extLst>
                    <a:ext uri="{9D8B030D-6E8A-4147-A177-3AD203B41FA5}">
                      <a16:colId xmlns:a16="http://schemas.microsoft.com/office/drawing/2014/main" val="1357827834"/>
                    </a:ext>
                  </a:extLst>
                </a:gridCol>
              </a:tblGrid>
              <a:tr h="2275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j-lt"/>
                        </a:rPr>
                        <a:t>Enable_ipv6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28187"/>
                  </a:ext>
                </a:extLst>
              </a:tr>
              <a:tr h="2275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  <a:latin typeface="+mj-lt"/>
                        </a:rPr>
                        <a:t>Enable_nat_gatway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404865"/>
                  </a:ext>
                </a:extLst>
              </a:tr>
              <a:tr h="2275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  <a:latin typeface="+mj-lt"/>
                        </a:rPr>
                        <a:t>Single_nat_gateway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058983"/>
                  </a:ext>
                </a:extLst>
              </a:tr>
              <a:tr h="2275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  <a:latin typeface="+mj-lt"/>
                        </a:rPr>
                        <a:t>Nat,Eigw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lt"/>
                        </a:rPr>
                        <a:t>생성여부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33980"/>
                  </a:ext>
                </a:extLst>
              </a:tr>
            </a:tbl>
          </a:graphicData>
        </a:graphic>
      </p:graphicFrame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388B09E-26BA-C73F-60B1-4AF27A0ADACE}"/>
              </a:ext>
            </a:extLst>
          </p:cNvPr>
          <p:cNvSpPr/>
          <p:nvPr/>
        </p:nvSpPr>
        <p:spPr>
          <a:xfrm>
            <a:off x="1037157" y="4496286"/>
            <a:ext cx="614520" cy="15284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10.0.0.0/16</a:t>
            </a:r>
            <a:endParaRPr lang="ko-KR" altLang="en-US" sz="500" b="1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D39A0FE-3751-BDB8-D03F-C0E290B8CD01}"/>
              </a:ext>
            </a:extLst>
          </p:cNvPr>
          <p:cNvSpPr/>
          <p:nvPr/>
        </p:nvSpPr>
        <p:spPr>
          <a:xfrm>
            <a:off x="1038940" y="4652579"/>
            <a:ext cx="611819" cy="15979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0.0.0.0/0</a:t>
            </a:r>
            <a:endParaRPr lang="ko-KR" altLang="en-US" sz="500" b="1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9E5AB78-047E-4430-CE7A-D009FE428F20}"/>
              </a:ext>
            </a:extLst>
          </p:cNvPr>
          <p:cNvSpPr/>
          <p:nvPr/>
        </p:nvSpPr>
        <p:spPr>
          <a:xfrm>
            <a:off x="1653679" y="4496286"/>
            <a:ext cx="455185" cy="15518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local</a:t>
            </a:r>
            <a:endParaRPr lang="ko-KR" altLang="en-US" sz="500" b="1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5911E00-B9D9-C2D8-FD6B-3713715A1365}"/>
              </a:ext>
            </a:extLst>
          </p:cNvPr>
          <p:cNvSpPr/>
          <p:nvPr/>
        </p:nvSpPr>
        <p:spPr>
          <a:xfrm>
            <a:off x="1650759" y="4667092"/>
            <a:ext cx="465674" cy="13399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 err="1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nat</a:t>
            </a:r>
            <a:endParaRPr lang="ko-KR" altLang="en-US" sz="500" b="1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7F46E6D-FFB7-CE8A-4897-7F1808EBF3CD}"/>
              </a:ext>
            </a:extLst>
          </p:cNvPr>
          <p:cNvSpPr/>
          <p:nvPr/>
        </p:nvSpPr>
        <p:spPr>
          <a:xfrm>
            <a:off x="1068753" y="3796727"/>
            <a:ext cx="616820" cy="19403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0.0.0.0/0</a:t>
            </a:r>
            <a:endParaRPr lang="ko-KR" altLang="en-US" sz="500" b="1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3E7EB08-9C98-9546-E197-0B29056BF329}"/>
              </a:ext>
            </a:extLst>
          </p:cNvPr>
          <p:cNvSpPr/>
          <p:nvPr/>
        </p:nvSpPr>
        <p:spPr>
          <a:xfrm>
            <a:off x="1061944" y="3637646"/>
            <a:ext cx="616820" cy="13444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10.0.0.0/16</a:t>
            </a:r>
            <a:endParaRPr lang="ko-KR" altLang="en-US" sz="500" b="1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93989CD-1E5F-D932-0B17-34D28E9C4E40}"/>
              </a:ext>
            </a:extLst>
          </p:cNvPr>
          <p:cNvSpPr/>
          <p:nvPr/>
        </p:nvSpPr>
        <p:spPr>
          <a:xfrm>
            <a:off x="1677932" y="3983625"/>
            <a:ext cx="428185" cy="19403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local</a:t>
            </a:r>
            <a:endParaRPr lang="ko-KR" altLang="en-US" sz="500" b="1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A815B02-B55B-B27C-8FB4-6205D0D69AF5}"/>
              </a:ext>
            </a:extLst>
          </p:cNvPr>
          <p:cNvSpPr/>
          <p:nvPr/>
        </p:nvSpPr>
        <p:spPr>
          <a:xfrm>
            <a:off x="1660547" y="3632828"/>
            <a:ext cx="448990" cy="15089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local</a:t>
            </a:r>
            <a:endParaRPr lang="ko-KR" altLang="en-US" sz="500" b="1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D625A3B-1B5C-8CEB-82B0-F4FF57D0D847}"/>
              </a:ext>
            </a:extLst>
          </p:cNvPr>
          <p:cNvSpPr/>
          <p:nvPr/>
        </p:nvSpPr>
        <p:spPr>
          <a:xfrm>
            <a:off x="6182246" y="333852"/>
            <a:ext cx="177800" cy="12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CF87663-16F6-7F5D-AE6D-17CB46BAE690}"/>
              </a:ext>
            </a:extLst>
          </p:cNvPr>
          <p:cNvSpPr/>
          <p:nvPr/>
        </p:nvSpPr>
        <p:spPr>
          <a:xfrm>
            <a:off x="6197014" y="568648"/>
            <a:ext cx="177800" cy="1276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CCCD361-F1B8-F2C1-C93E-39B5B1E9E4EB}"/>
              </a:ext>
            </a:extLst>
          </p:cNvPr>
          <p:cNvSpPr/>
          <p:nvPr/>
        </p:nvSpPr>
        <p:spPr>
          <a:xfrm>
            <a:off x="6191424" y="795171"/>
            <a:ext cx="177800" cy="1276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9F59A1E-07CA-92F5-F966-F8CA1FC7BB5F}"/>
              </a:ext>
            </a:extLst>
          </p:cNvPr>
          <p:cNvSpPr/>
          <p:nvPr/>
        </p:nvSpPr>
        <p:spPr>
          <a:xfrm>
            <a:off x="6182246" y="1018202"/>
            <a:ext cx="177800" cy="1276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5FF872D-71B0-B206-066E-28063EE855DC}"/>
              </a:ext>
            </a:extLst>
          </p:cNvPr>
          <p:cNvSpPr/>
          <p:nvPr/>
        </p:nvSpPr>
        <p:spPr>
          <a:xfrm>
            <a:off x="8405283" y="353461"/>
            <a:ext cx="177800" cy="12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B4D5BBC8-4A94-177E-EF91-C7343A923B18}"/>
              </a:ext>
            </a:extLst>
          </p:cNvPr>
          <p:cNvSpPr/>
          <p:nvPr/>
        </p:nvSpPr>
        <p:spPr>
          <a:xfrm>
            <a:off x="8405283" y="568629"/>
            <a:ext cx="177800" cy="12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3406B54-431C-6980-6EF4-5BD74C6B793A}"/>
              </a:ext>
            </a:extLst>
          </p:cNvPr>
          <p:cNvSpPr/>
          <p:nvPr/>
        </p:nvSpPr>
        <p:spPr>
          <a:xfrm>
            <a:off x="8405283" y="816837"/>
            <a:ext cx="177800" cy="12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39E268F-CE8F-DB9B-B497-F1CA1D0F0EE8}"/>
              </a:ext>
            </a:extLst>
          </p:cNvPr>
          <p:cNvSpPr/>
          <p:nvPr/>
        </p:nvSpPr>
        <p:spPr>
          <a:xfrm>
            <a:off x="8996675" y="353460"/>
            <a:ext cx="177800" cy="12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A1AAAEBE-250F-0533-1FF1-109FF0C3840E}"/>
              </a:ext>
            </a:extLst>
          </p:cNvPr>
          <p:cNvSpPr/>
          <p:nvPr/>
        </p:nvSpPr>
        <p:spPr>
          <a:xfrm>
            <a:off x="8996675" y="815031"/>
            <a:ext cx="177800" cy="12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E8D334A-0249-C1F1-A1EA-25907A037A7A}"/>
              </a:ext>
            </a:extLst>
          </p:cNvPr>
          <p:cNvSpPr/>
          <p:nvPr/>
        </p:nvSpPr>
        <p:spPr>
          <a:xfrm>
            <a:off x="9488994" y="342683"/>
            <a:ext cx="177800" cy="12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DD04564-64EB-3647-7737-95651F8A7AD6}"/>
              </a:ext>
            </a:extLst>
          </p:cNvPr>
          <p:cNvSpPr/>
          <p:nvPr/>
        </p:nvSpPr>
        <p:spPr>
          <a:xfrm>
            <a:off x="10507975" y="815031"/>
            <a:ext cx="177800" cy="12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2BE8A5C-15A4-F7F8-4ED5-4C6F8B4154FF}"/>
              </a:ext>
            </a:extLst>
          </p:cNvPr>
          <p:cNvSpPr/>
          <p:nvPr/>
        </p:nvSpPr>
        <p:spPr>
          <a:xfrm>
            <a:off x="11024576" y="784910"/>
            <a:ext cx="177800" cy="12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186B4D3-E306-F0A8-2E59-EB4DCB1FCF9E}"/>
              </a:ext>
            </a:extLst>
          </p:cNvPr>
          <p:cNvSpPr/>
          <p:nvPr/>
        </p:nvSpPr>
        <p:spPr>
          <a:xfrm>
            <a:off x="11024576" y="568629"/>
            <a:ext cx="177800" cy="12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2C7613B-6A07-C9AB-3D15-282D2D89950D}"/>
              </a:ext>
            </a:extLst>
          </p:cNvPr>
          <p:cNvSpPr/>
          <p:nvPr/>
        </p:nvSpPr>
        <p:spPr>
          <a:xfrm>
            <a:off x="8996675" y="568375"/>
            <a:ext cx="177800" cy="1276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3BF0AF4-D0F6-3B4A-FE70-EBD8C1D9B3C8}"/>
              </a:ext>
            </a:extLst>
          </p:cNvPr>
          <p:cNvSpPr/>
          <p:nvPr/>
        </p:nvSpPr>
        <p:spPr>
          <a:xfrm>
            <a:off x="9487766" y="588410"/>
            <a:ext cx="177800" cy="1276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F2E0555-7FF6-94AF-D17B-F44BDBB60711}"/>
              </a:ext>
            </a:extLst>
          </p:cNvPr>
          <p:cNvSpPr/>
          <p:nvPr/>
        </p:nvSpPr>
        <p:spPr>
          <a:xfrm>
            <a:off x="9483544" y="815031"/>
            <a:ext cx="177800" cy="1276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6041D80-DAD8-EDDB-7DC9-10F4D6BFE723}"/>
              </a:ext>
            </a:extLst>
          </p:cNvPr>
          <p:cNvSpPr/>
          <p:nvPr/>
        </p:nvSpPr>
        <p:spPr>
          <a:xfrm>
            <a:off x="9991486" y="362367"/>
            <a:ext cx="177800" cy="1276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2FF4AA3-A865-9F7D-0BEA-3D393571ED8D}"/>
              </a:ext>
            </a:extLst>
          </p:cNvPr>
          <p:cNvSpPr/>
          <p:nvPr/>
        </p:nvSpPr>
        <p:spPr>
          <a:xfrm>
            <a:off x="9980661" y="588410"/>
            <a:ext cx="177800" cy="1276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3203758-5784-D3F9-BE65-813BCE2838F4}"/>
              </a:ext>
            </a:extLst>
          </p:cNvPr>
          <p:cNvSpPr/>
          <p:nvPr/>
        </p:nvSpPr>
        <p:spPr>
          <a:xfrm>
            <a:off x="10000145" y="795171"/>
            <a:ext cx="177800" cy="1276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A8CF42E-5BC5-1FAE-E6E7-6BF0CC95B439}"/>
              </a:ext>
            </a:extLst>
          </p:cNvPr>
          <p:cNvSpPr/>
          <p:nvPr/>
        </p:nvSpPr>
        <p:spPr>
          <a:xfrm>
            <a:off x="10526980" y="330650"/>
            <a:ext cx="177800" cy="1276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AE99BFD-B49E-B6B1-5956-DCF24D5C27BA}"/>
              </a:ext>
            </a:extLst>
          </p:cNvPr>
          <p:cNvSpPr/>
          <p:nvPr/>
        </p:nvSpPr>
        <p:spPr>
          <a:xfrm>
            <a:off x="10507975" y="588151"/>
            <a:ext cx="177800" cy="1276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096D34DA-123F-71FB-40B6-A507A833EE83}"/>
              </a:ext>
            </a:extLst>
          </p:cNvPr>
          <p:cNvSpPr/>
          <p:nvPr/>
        </p:nvSpPr>
        <p:spPr>
          <a:xfrm>
            <a:off x="11020012" y="344740"/>
            <a:ext cx="177800" cy="1276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CD8AE96-A914-7B0E-6C58-E5A125995538}"/>
              </a:ext>
            </a:extLst>
          </p:cNvPr>
          <p:cNvSpPr/>
          <p:nvPr/>
        </p:nvSpPr>
        <p:spPr>
          <a:xfrm>
            <a:off x="8316383" y="1036109"/>
            <a:ext cx="177800" cy="1276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CBE4CF93-0D23-B6C0-A417-2B15ECE315BF}"/>
              </a:ext>
            </a:extLst>
          </p:cNvPr>
          <p:cNvSpPr/>
          <p:nvPr/>
        </p:nvSpPr>
        <p:spPr>
          <a:xfrm>
            <a:off x="11024160" y="1030035"/>
            <a:ext cx="177800" cy="1276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820D87A-5151-A89B-9D91-76BBB91C4A30}"/>
              </a:ext>
            </a:extLst>
          </p:cNvPr>
          <p:cNvSpPr/>
          <p:nvPr/>
        </p:nvSpPr>
        <p:spPr>
          <a:xfrm>
            <a:off x="8515757" y="1032013"/>
            <a:ext cx="177800" cy="1276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648A5E8-893C-20D6-EA64-3A871131035A}"/>
              </a:ext>
            </a:extLst>
          </p:cNvPr>
          <p:cNvSpPr/>
          <p:nvPr/>
        </p:nvSpPr>
        <p:spPr>
          <a:xfrm>
            <a:off x="8996675" y="1036109"/>
            <a:ext cx="177800" cy="1276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19C35F5-C340-F8D0-4E5F-F917C0072055}"/>
              </a:ext>
            </a:extLst>
          </p:cNvPr>
          <p:cNvSpPr/>
          <p:nvPr/>
        </p:nvSpPr>
        <p:spPr>
          <a:xfrm>
            <a:off x="9472542" y="1042544"/>
            <a:ext cx="177800" cy="1276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D05AEFA-7AB4-67EF-D771-3C944BEBE7A5}"/>
              </a:ext>
            </a:extLst>
          </p:cNvPr>
          <p:cNvSpPr txBox="1"/>
          <p:nvPr/>
        </p:nvSpPr>
        <p:spPr>
          <a:xfrm>
            <a:off x="9881059" y="953588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N/A</a:t>
            </a:r>
            <a:endParaRPr lang="ko-KR" altLang="en-US" sz="1000" b="1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0388C8B-8BE5-CFFE-441C-3C90CCC2D8CD}"/>
              </a:ext>
            </a:extLst>
          </p:cNvPr>
          <p:cNvSpPr txBox="1"/>
          <p:nvPr/>
        </p:nvSpPr>
        <p:spPr>
          <a:xfrm>
            <a:off x="10380309" y="966787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N/A</a:t>
            </a:r>
            <a:endParaRPr lang="ko-KR" altLang="en-US" sz="1000" b="1" dirty="0"/>
          </a:p>
        </p:txBody>
      </p:sp>
      <p:graphicFrame>
        <p:nvGraphicFramePr>
          <p:cNvPr id="157" name="표 157">
            <a:extLst>
              <a:ext uri="{FF2B5EF4-FFF2-40B4-BE49-F238E27FC236}">
                <a16:creationId xmlns:a16="http://schemas.microsoft.com/office/drawing/2014/main" id="{9140130C-37A4-3E65-5B5E-C33E42AAB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102742"/>
              </p:ext>
            </p:extLst>
          </p:nvPr>
        </p:nvGraphicFramePr>
        <p:xfrm>
          <a:off x="5609446" y="282100"/>
          <a:ext cx="97183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353">
                  <a:extLst>
                    <a:ext uri="{9D8B030D-6E8A-4147-A177-3AD203B41FA5}">
                      <a16:colId xmlns:a16="http://schemas.microsoft.com/office/drawing/2014/main" val="4279498701"/>
                    </a:ext>
                  </a:extLst>
                </a:gridCol>
                <a:gridCol w="515483">
                  <a:extLst>
                    <a:ext uri="{9D8B030D-6E8A-4147-A177-3AD203B41FA5}">
                      <a16:colId xmlns:a16="http://schemas.microsoft.com/office/drawing/2014/main" val="1622588057"/>
                    </a:ext>
                  </a:extLst>
                </a:gridCol>
              </a:tblGrid>
              <a:tr h="2171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744681"/>
                  </a:ext>
                </a:extLst>
              </a:tr>
              <a:tr h="2171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789384"/>
                  </a:ext>
                </a:extLst>
              </a:tr>
              <a:tr h="2171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Nat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0854"/>
                  </a:ext>
                </a:extLst>
              </a:tr>
              <a:tr h="2171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/>
                        <a:t>Eigw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729369"/>
                  </a:ext>
                </a:extLst>
              </a:tr>
            </a:tbl>
          </a:graphicData>
        </a:graphic>
      </p:graphicFrame>
      <p:sp>
        <p:nvSpPr>
          <p:cNvPr id="158" name="TextBox 157">
            <a:extLst>
              <a:ext uri="{FF2B5EF4-FFF2-40B4-BE49-F238E27FC236}">
                <a16:creationId xmlns:a16="http://schemas.microsoft.com/office/drawing/2014/main" id="{069D845D-ABA5-34E8-FB0A-1D59161ACF63}"/>
              </a:ext>
            </a:extLst>
          </p:cNvPr>
          <p:cNvSpPr txBox="1"/>
          <p:nvPr/>
        </p:nvSpPr>
        <p:spPr>
          <a:xfrm>
            <a:off x="3875380" y="3074606"/>
            <a:ext cx="1159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NAT gateway</a:t>
            </a:r>
            <a:endParaRPr lang="ko-KR" altLang="en-US" sz="12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118EAEA-7D95-7667-1476-A1FEFB125D31}"/>
              </a:ext>
            </a:extLst>
          </p:cNvPr>
          <p:cNvSpPr txBox="1"/>
          <p:nvPr/>
        </p:nvSpPr>
        <p:spPr>
          <a:xfrm>
            <a:off x="3892424" y="3310760"/>
            <a:ext cx="1324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(10.0.101~103.x)</a:t>
            </a:r>
            <a:endParaRPr lang="ko-KR" altLang="en-US" sz="1000" b="1" dirty="0"/>
          </a:p>
        </p:txBody>
      </p:sp>
      <p:pic>
        <p:nvPicPr>
          <p:cNvPr id="160" name="Graphic 13">
            <a:extLst>
              <a:ext uri="{FF2B5EF4-FFF2-40B4-BE49-F238E27FC236}">
                <a16:creationId xmlns:a16="http://schemas.microsoft.com/office/drawing/2014/main" id="{A433C530-3058-2FF1-2D11-DAFEACDFB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519" y="303061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328B8F04-0C13-CBF9-8C50-BD2CA9D1ACC7}"/>
              </a:ext>
            </a:extLst>
          </p:cNvPr>
          <p:cNvSpPr txBox="1"/>
          <p:nvPr/>
        </p:nvSpPr>
        <p:spPr>
          <a:xfrm>
            <a:off x="6504506" y="-25760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sz="1000" b="1" dirty="0"/>
              <a:t>사용자 입력변수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89547BC-49D2-200D-1E31-4ACEEF99843D}"/>
              </a:ext>
            </a:extLst>
          </p:cNvPr>
          <p:cNvSpPr txBox="1"/>
          <p:nvPr/>
        </p:nvSpPr>
        <p:spPr>
          <a:xfrm>
            <a:off x="8308008" y="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5BC1A85-E079-CE98-2365-8A70E67772D2}"/>
              </a:ext>
            </a:extLst>
          </p:cNvPr>
          <p:cNvSpPr txBox="1"/>
          <p:nvPr/>
        </p:nvSpPr>
        <p:spPr>
          <a:xfrm>
            <a:off x="9368397" y="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19F872C-E360-FB28-D39B-A8636253B421}"/>
              </a:ext>
            </a:extLst>
          </p:cNvPr>
          <p:cNvSpPr txBox="1"/>
          <p:nvPr/>
        </p:nvSpPr>
        <p:spPr>
          <a:xfrm>
            <a:off x="9881296" y="-91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86DABA6-3AAD-C170-E837-2868C8AA5229}"/>
              </a:ext>
            </a:extLst>
          </p:cNvPr>
          <p:cNvSpPr txBox="1"/>
          <p:nvPr/>
        </p:nvSpPr>
        <p:spPr>
          <a:xfrm>
            <a:off x="443953" y="64059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FC22044-03BE-2088-6067-9D977D8E0272}"/>
              </a:ext>
            </a:extLst>
          </p:cNvPr>
          <p:cNvSpPr txBox="1"/>
          <p:nvPr/>
        </p:nvSpPr>
        <p:spPr>
          <a:xfrm>
            <a:off x="703412" y="6498729"/>
            <a:ext cx="16065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현재 </a:t>
            </a:r>
            <a:r>
              <a:rPr lang="en-US" altLang="ko-KR" sz="1000" dirty="0"/>
              <a:t>TF</a:t>
            </a:r>
            <a:r>
              <a:rPr lang="ko-KR" altLang="en-US" sz="1000" dirty="0"/>
              <a:t>에 적용된 </a:t>
            </a:r>
            <a:r>
              <a:rPr lang="ko-KR" altLang="en-US" sz="1000" dirty="0" err="1"/>
              <a:t>환경값</a:t>
            </a:r>
            <a:endParaRPr lang="ko-KR" altLang="en-US" sz="10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6A80B3C-D948-6655-E3CF-40B0770999ED}"/>
              </a:ext>
            </a:extLst>
          </p:cNvPr>
          <p:cNvSpPr txBox="1"/>
          <p:nvPr/>
        </p:nvSpPr>
        <p:spPr>
          <a:xfrm>
            <a:off x="2590842" y="62689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AE95503-5E15-9A1F-222E-837EDA376030}"/>
              </a:ext>
            </a:extLst>
          </p:cNvPr>
          <p:cNvSpPr txBox="1"/>
          <p:nvPr/>
        </p:nvSpPr>
        <p:spPr>
          <a:xfrm>
            <a:off x="2590842" y="65301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4E193A4-EFE3-281A-4E96-E37457B68854}"/>
              </a:ext>
            </a:extLst>
          </p:cNvPr>
          <p:cNvSpPr txBox="1"/>
          <p:nvPr/>
        </p:nvSpPr>
        <p:spPr>
          <a:xfrm>
            <a:off x="2895625" y="6406155"/>
            <a:ext cx="2335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Private route table</a:t>
            </a:r>
            <a:r>
              <a:rPr lang="ko-KR" altLang="en-US" sz="1000" dirty="0"/>
              <a:t>이 </a:t>
            </a:r>
            <a:r>
              <a:rPr lang="en-US" altLang="ko-KR" sz="1000" dirty="0"/>
              <a:t>3</a:t>
            </a:r>
            <a:r>
              <a:rPr lang="ko-KR" altLang="en-US" sz="1000" dirty="0"/>
              <a:t>개 생성</a:t>
            </a:r>
            <a:endParaRPr lang="en-US" altLang="ko-KR" sz="1000" dirty="0"/>
          </a:p>
          <a:p>
            <a:r>
              <a:rPr lang="ko-KR" altLang="en-US" sz="1000" dirty="0"/>
              <a:t>각각 </a:t>
            </a:r>
            <a:r>
              <a:rPr lang="en-US" altLang="ko-KR" sz="1000" dirty="0"/>
              <a:t>Private , database subnet1</a:t>
            </a:r>
            <a:r>
              <a:rPr lang="ko-KR" altLang="en-US" sz="1000" dirty="0"/>
              <a:t>개씩 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828C44B-4631-66E2-A50C-2D4694C59DD9}"/>
              </a:ext>
            </a:extLst>
          </p:cNvPr>
          <p:cNvSpPr txBox="1"/>
          <p:nvPr/>
        </p:nvSpPr>
        <p:spPr>
          <a:xfrm>
            <a:off x="5353712" y="6387244"/>
            <a:ext cx="2962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나머지 부분 </a:t>
            </a:r>
            <a:r>
              <a:rPr lang="en-US" altLang="ko-KR" sz="1000" dirty="0"/>
              <a:t>Public route table -3</a:t>
            </a:r>
            <a:r>
              <a:rPr lang="ko-KR" altLang="en-US" sz="1000" dirty="0"/>
              <a:t>개 </a:t>
            </a:r>
            <a:r>
              <a:rPr lang="en-US" altLang="ko-KR" sz="1000" dirty="0"/>
              <a:t>pub subnet</a:t>
            </a:r>
          </a:p>
          <a:p>
            <a:r>
              <a:rPr lang="en-US" altLang="ko-KR" sz="1000" dirty="0"/>
              <a:t>Private route table – 6</a:t>
            </a:r>
            <a:r>
              <a:rPr lang="ko-KR" altLang="en-US" sz="1000" dirty="0"/>
              <a:t>개 </a:t>
            </a:r>
            <a:r>
              <a:rPr lang="en-US" altLang="ko-KR" sz="1000" dirty="0"/>
              <a:t>private</a:t>
            </a:r>
            <a:r>
              <a:rPr lang="ko-KR" altLang="en-US" sz="1000" dirty="0"/>
              <a:t> </a:t>
            </a:r>
            <a:r>
              <a:rPr lang="en-US" altLang="ko-KR" sz="1000" dirty="0"/>
              <a:t>subnet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1037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8625</TotalTime>
  <Words>165</Words>
  <Application>Microsoft Office PowerPoint</Application>
  <PresentationFormat>와이드스크린</PresentationFormat>
  <Paragraphs>69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SKCC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 재용</cp:lastModifiedBy>
  <cp:revision>34</cp:revision>
  <dcterms:created xsi:type="dcterms:W3CDTF">2022-06-20T06:33:17Z</dcterms:created>
  <dcterms:modified xsi:type="dcterms:W3CDTF">2022-06-26T11:28:17Z</dcterms:modified>
</cp:coreProperties>
</file>