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Jalnan 2"/>
      <p:regular r:id="rId11"/>
    </p:embeddedFont>
    <p:embeddedFont>
      <p:font typeface="THELuxGoB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.fntdata" Type="http://schemas.openxmlformats.org/officeDocument/2006/relationships/font"/><Relationship Id="rId12" Target="fonts/font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49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3900" y="3695700"/>
            <a:ext cx="11391900" cy="2133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2760"/>
              </a:lnSpc>
            </a:pPr>
            <a:r>
              <a:rPr lang="en-US" sz="12000" b="false" i="false" u="none" strike="noStrike" spc="600">
                <a:solidFill>
                  <a:srgbClr val="FFFFFF"/>
                </a:solidFill>
                <a:latin typeface="Jalnan 2"/>
              </a:rPr>
              <a:t>1</a:t>
            </a:r>
            <a:r>
              <a:rPr lang="ko-KR" sz="12000" b="false" i="false" u="none" strike="noStrike" spc="600">
                <a:solidFill>
                  <a:srgbClr val="FFFFFF"/>
                </a:solidFill>
                <a:ea typeface="Jalnan 2"/>
              </a:rPr>
              <a:t>차</a:t>
            </a:r>
            <a:r>
              <a:rPr lang="en-US" sz="12000" b="false" i="false" u="none" strike="noStrike" spc="600">
                <a:solidFill>
                  <a:srgbClr val="FFFFFF"/>
                </a:solidFill>
                <a:latin typeface="Jalnan 2"/>
              </a:rPr>
              <a:t> </a:t>
            </a:r>
            <a:r>
              <a:rPr lang="ko-KR" sz="12000" b="false" i="false" u="none" strike="noStrike" spc="600">
                <a:solidFill>
                  <a:srgbClr val="FFFFFF"/>
                </a:solidFill>
                <a:ea typeface="Jalnan 2"/>
              </a:rPr>
              <a:t>팀과제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3900" y="3187700"/>
            <a:ext cx="1943100" cy="1905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986000" y="7810500"/>
            <a:ext cx="2755900" cy="2133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 Team 1</a:t>
            </a:r>
          </a:p>
          <a:p>
            <a:pPr algn="ctr" lvl="0">
              <a:lnSpc>
                <a:spcPct val="116199"/>
              </a:lnSpc>
            </a:pP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쥬신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151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기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한영웅</a:t>
            </a:r>
          </a:p>
          <a:p>
            <a:pPr algn="ctr" lvl="0">
              <a:lnSpc>
                <a:spcPct val="116199"/>
              </a:lnSpc>
            </a:pP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쥬신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151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기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박채영</a:t>
            </a:r>
          </a:p>
          <a:p>
            <a:pPr algn="ctr" lvl="0">
              <a:lnSpc>
                <a:spcPct val="116199"/>
              </a:lnSpc>
            </a:pP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쥬신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151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기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김경래</a:t>
            </a:r>
          </a:p>
          <a:p>
            <a:pPr algn="ctr" lvl="0">
              <a:lnSpc>
                <a:spcPct val="116199"/>
              </a:lnSpc>
            </a:pP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쥬신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151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기</a:t>
            </a:r>
            <a:r>
              <a:rPr lang="en-US" sz="2400" b="false" i="false" u="none" strike="noStrike">
                <a:solidFill>
                  <a:srgbClr val="FFFFFF"/>
                </a:solidFill>
                <a:latin typeface="THELuxGoB"/>
              </a:rPr>
              <a:t> </a:t>
            </a:r>
            <a:r>
              <a:rPr lang="ko-KR" sz="2400" b="false" i="false" u="none" strike="noStrike">
                <a:solidFill>
                  <a:srgbClr val="FFFFFF"/>
                </a:solidFill>
                <a:ea typeface="THELuxGoB"/>
              </a:rPr>
              <a:t>최유경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3302000"/>
            <a:ext cx="6794500" cy="422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702800" y="3340100"/>
            <a:ext cx="6858000" cy="42037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06500" y="1244600"/>
            <a:ext cx="75438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게임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소개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1700" y="8229600"/>
            <a:ext cx="74041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4300" b="false" i="false" u="none" strike="noStrike">
                <a:solidFill>
                  <a:srgbClr val="000000"/>
                </a:solidFill>
                <a:ea typeface="Jalnan 2"/>
              </a:rPr>
              <a:t>뱀파이어</a:t>
            </a:r>
            <a:r>
              <a:rPr lang="en-US" sz="43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4300" b="false" i="false" u="none" strike="noStrike">
                <a:solidFill>
                  <a:srgbClr val="000000"/>
                </a:solidFill>
                <a:ea typeface="Jalnan 2"/>
              </a:rPr>
              <a:t>서바이벌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82100" y="8191500"/>
            <a:ext cx="74041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en-US" sz="4300" b="false" i="false" u="none" strike="noStrike">
                <a:solidFill>
                  <a:srgbClr val="000000"/>
                </a:solidFill>
                <a:latin typeface="Jalnan 2"/>
              </a:rPr>
              <a:t>1945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 rot="0">
            <a:off x="3670300" y="5943600"/>
            <a:ext cx="6248400" cy="35687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06500" y="1244600"/>
            <a:ext cx="75438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팀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프로젝트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목표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8400" y="2755900"/>
            <a:ext cx="15646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팀원들이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모두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총알을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쏘고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충돌하고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삭제하고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스스로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할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수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있도록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공부하는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것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6500" y="4305300"/>
            <a:ext cx="80899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역할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분담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및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공정률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5700" y="5930900"/>
            <a:ext cx="2540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한영웅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5700" y="6946900"/>
            <a:ext cx="2540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박채영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5700" y="7988300"/>
            <a:ext cx="2540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김경래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4800" y="8928100"/>
            <a:ext cx="17272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최유경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89400" y="6515100"/>
            <a:ext cx="6502400" cy="2387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6950"/>
              </a:lnSpc>
            </a:pP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1.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플레이어</a:t>
            </a: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 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관련</a:t>
            </a:r>
          </a:p>
          <a:p>
            <a:pPr algn="l" lvl="0">
              <a:lnSpc>
                <a:spcPct val="136950"/>
              </a:lnSpc>
            </a:pP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2.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몬스터</a:t>
            </a: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 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관련</a:t>
            </a:r>
          </a:p>
          <a:p>
            <a:pPr algn="l" lvl="0">
              <a:lnSpc>
                <a:spcPct val="136950"/>
              </a:lnSpc>
            </a:pP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3.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아이템</a:t>
            </a: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 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구현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 rot="0">
            <a:off x="11557000" y="6591300"/>
            <a:ext cx="5613400" cy="1701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98100" y="6959600"/>
            <a:ext cx="1003300" cy="10160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404600" y="7112000"/>
            <a:ext cx="59309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36950"/>
              </a:lnSpc>
            </a:pP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4.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각자</a:t>
            </a: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 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보스</a:t>
            </a: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 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몹</a:t>
            </a:r>
            <a:r>
              <a:rPr lang="en-US" sz="4000" b="false" i="false" u="none" strike="noStrike" spc="900">
                <a:solidFill>
                  <a:srgbClr val="2FA599"/>
                </a:solidFill>
                <a:latin typeface="Jalnan 2"/>
              </a:rPr>
              <a:t> </a:t>
            </a:r>
            <a:r>
              <a:rPr lang="ko-KR" sz="4000" b="false" i="false" u="none" strike="noStrike" spc="900">
                <a:solidFill>
                  <a:srgbClr val="2FA599"/>
                </a:solidFill>
                <a:ea typeface="Jalnan 2"/>
              </a:rPr>
              <a:t>구현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11500" y="9169400"/>
            <a:ext cx="1892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3429"/>
              </a:lnSpc>
            </a:pPr>
            <a:r>
              <a:rPr lang="ko-KR" sz="1900" b="false" i="false" u="none" strike="noStrike">
                <a:solidFill>
                  <a:srgbClr val="000000"/>
                </a:solidFill>
                <a:ea typeface="Jalnan 2"/>
              </a:rPr>
              <a:t>모두</a:t>
            </a:r>
            <a:r>
              <a:rPr lang="en-US" sz="1900" b="false" i="false" u="none" strike="noStrike">
                <a:solidFill>
                  <a:srgbClr val="000000"/>
                </a:solidFill>
                <a:latin typeface="Jalnan 2"/>
              </a:rPr>
              <a:t> 100 % !!!!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54700" y="5854700"/>
            <a:ext cx="1892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83429"/>
              </a:lnSpc>
            </a:pPr>
            <a:r>
              <a:rPr lang="ko-KR" sz="1900" b="false" i="false" u="none" strike="noStrike">
                <a:solidFill>
                  <a:srgbClr val="FFCD4A"/>
                </a:solidFill>
                <a:ea typeface="Jalnan 2"/>
              </a:rPr>
              <a:t>공통</a:t>
            </a:r>
            <a:r>
              <a:rPr lang="en-US" sz="1900" b="false" i="false" u="none" strike="noStrike">
                <a:solidFill>
                  <a:srgbClr val="FFCD4A"/>
                </a:solidFill>
                <a:latin typeface="Jalnan 2"/>
              </a:rPr>
              <a:t> </a:t>
            </a:r>
            <a:r>
              <a:rPr lang="ko-KR" sz="1900" b="false" i="false" u="none" strike="noStrike">
                <a:solidFill>
                  <a:srgbClr val="FFCD4A"/>
                </a:solidFill>
                <a:ea typeface="Jalnan 2"/>
              </a:rPr>
              <a:t>기능</a:t>
            </a:r>
            <a:r>
              <a:rPr lang="en-US" sz="1900" b="false" i="false" u="none" strike="noStrike">
                <a:solidFill>
                  <a:srgbClr val="FFCD4A"/>
                </a:solidFill>
                <a:latin typeface="Jalnan 2"/>
              </a:rPr>
              <a:t> </a:t>
            </a:r>
            <a:r>
              <a:rPr lang="ko-KR" sz="1900" b="false" i="false" u="none" strike="noStrike">
                <a:solidFill>
                  <a:srgbClr val="FFCD4A"/>
                </a:solidFill>
                <a:ea typeface="Jalnan 2"/>
              </a:rPr>
              <a:t>개발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23900" y="6489700"/>
            <a:ext cx="1892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1900" b="false" i="false" u="none" strike="noStrike">
                <a:solidFill>
                  <a:srgbClr val="FFCD4A"/>
                </a:solidFill>
                <a:ea typeface="Jalnan 2"/>
              </a:rPr>
              <a:t>개별</a:t>
            </a:r>
            <a:r>
              <a:rPr lang="en-US" sz="1900" b="false" i="false" u="none" strike="noStrike">
                <a:solidFill>
                  <a:srgbClr val="FFCD4A"/>
                </a:solidFill>
                <a:latin typeface="Jalnan 2"/>
              </a:rPr>
              <a:t> </a:t>
            </a:r>
            <a:r>
              <a:rPr lang="ko-KR" sz="1900" b="false" i="false" u="none" strike="noStrike">
                <a:solidFill>
                  <a:srgbClr val="FFCD4A"/>
                </a:solidFill>
                <a:ea typeface="Jalnan 2"/>
              </a:rPr>
              <a:t>개발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6500" y="1244600"/>
            <a:ext cx="75438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출결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체크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6500" y="1244600"/>
            <a:ext cx="75438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시연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영상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보기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</a:t>
            </a:r>
            <a:r>
              <a:rPr lang="ko-KR" sz="6000" b="false" i="false" u="none" strike="noStrike">
                <a:solidFill>
                  <a:srgbClr val="587E77"/>
                </a:solidFill>
                <a:ea typeface="Jalnan 2"/>
              </a:rPr>
              <a:t>전</a:t>
            </a:r>
            <a:r>
              <a:rPr lang="en-US" sz="6000" b="false" i="false" u="none" strike="noStrike">
                <a:solidFill>
                  <a:srgbClr val="587E77"/>
                </a:solidFill>
                <a:latin typeface="Jalnan 2"/>
              </a:rPr>
              <a:t> !</a:t>
            </a:r>
          </a:p>
        </p:txBody>
      </p: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3378200"/>
            <a:ext cx="927100" cy="9271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349500" y="3543300"/>
            <a:ext cx="41275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체력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10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회복</a:t>
            </a:r>
          </a:p>
        </p:txBody>
      </p: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6667500"/>
            <a:ext cx="927100" cy="9271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349500" y="6832600"/>
            <a:ext cx="41275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플레이어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속도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증가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5029200"/>
            <a:ext cx="927100" cy="927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349500" y="5207000"/>
            <a:ext cx="41275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무기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업그레이드</a:t>
            </a:r>
          </a:p>
        </p:txBody>
      </p: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63100" y="4038600"/>
            <a:ext cx="927100" cy="9271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706100" y="4216400"/>
            <a:ext cx="41275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발사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속도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증가</a:t>
            </a:r>
          </a:p>
        </p:txBody>
      </p: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63100" y="5816600"/>
            <a:ext cx="927100" cy="9271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706100" y="5981700"/>
            <a:ext cx="41275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83429"/>
              </a:lnSpc>
            </a:pP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보호막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 (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위성</a:t>
            </a:r>
            <a:r>
              <a:rPr lang="en-US" sz="3200" b="false" i="false" u="none" strike="noStrike">
                <a:solidFill>
                  <a:srgbClr val="000000"/>
                </a:solidFill>
                <a:latin typeface="Jalnan 2"/>
              </a:rPr>
              <a:t>) </a:t>
            </a:r>
            <a:r>
              <a:rPr lang="ko-KR" sz="3200" b="false" i="false" u="none" strike="noStrike">
                <a:solidFill>
                  <a:srgbClr val="000000"/>
                </a:solidFill>
                <a:ea typeface="Jalnan 2"/>
              </a:rPr>
              <a:t>생성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