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792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연오 성" userId="2d1badec1404bac8" providerId="LiveId" clId="{695D0DB4-15B8-4C36-A0BE-47DF6389AFC6}"/>
    <pc:docChg chg="delSld modSld">
      <pc:chgData name="연오 성" userId="2d1badec1404bac8" providerId="LiveId" clId="{695D0DB4-15B8-4C36-A0BE-47DF6389AFC6}" dt="2024-05-28T06:00:23.530" v="4" actId="47"/>
      <pc:docMkLst>
        <pc:docMk/>
      </pc:docMkLst>
      <pc:sldChg chg="del">
        <pc:chgData name="연오 성" userId="2d1badec1404bac8" providerId="LiveId" clId="{695D0DB4-15B8-4C36-A0BE-47DF6389AFC6}" dt="2024-05-28T06:00:22.982" v="3" actId="47"/>
        <pc:sldMkLst>
          <pc:docMk/>
          <pc:sldMk cId="3618524272" sldId="287"/>
        </pc:sldMkLst>
      </pc:sldChg>
      <pc:sldChg chg="modSp mod">
        <pc:chgData name="연오 성" userId="2d1badec1404bac8" providerId="LiveId" clId="{695D0DB4-15B8-4C36-A0BE-47DF6389AFC6}" dt="2024-05-28T05:58:13.036" v="2" actId="14100"/>
        <pc:sldMkLst>
          <pc:docMk/>
          <pc:sldMk cId="3393930223" sldId="291"/>
        </pc:sldMkLst>
        <pc:spChg chg="mod">
          <ac:chgData name="연오 성" userId="2d1badec1404bac8" providerId="LiveId" clId="{695D0DB4-15B8-4C36-A0BE-47DF6389AFC6}" dt="2024-05-28T05:58:13.036" v="2" actId="14100"/>
          <ac:spMkLst>
            <pc:docMk/>
            <pc:sldMk cId="3393930223" sldId="291"/>
            <ac:spMk id="29" creationId="{5684A24D-EA77-472C-D9A2-BB6B189736F2}"/>
          </ac:spMkLst>
        </pc:spChg>
      </pc:sldChg>
      <pc:sldChg chg="del">
        <pc:chgData name="연오 성" userId="2d1badec1404bac8" providerId="LiveId" clId="{695D0DB4-15B8-4C36-A0BE-47DF6389AFC6}" dt="2024-05-28T06:00:23.530" v="4" actId="47"/>
        <pc:sldMkLst>
          <pc:docMk/>
          <pc:sldMk cId="1741396306" sldId="3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81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5.png"/><Relationship Id="rId5" Type="http://schemas.openxmlformats.org/officeDocument/2006/relationships/image" Target="../media/image79.svg"/><Relationship Id="rId10" Type="http://schemas.openxmlformats.org/officeDocument/2006/relationships/image" Target="../media/image83.sv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42.svg"/><Relationship Id="rId3" Type="http://schemas.openxmlformats.org/officeDocument/2006/relationships/image" Target="../media/image37.svg"/><Relationship Id="rId7" Type="http://schemas.openxmlformats.org/officeDocument/2006/relationships/image" Target="../media/image53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7.svg"/><Relationship Id="rId5" Type="http://schemas.openxmlformats.org/officeDocument/2006/relationships/image" Target="../media/image39.png"/><Relationship Id="rId15" Type="http://schemas.openxmlformats.org/officeDocument/2006/relationships/image" Target="../media/image56.svg"/><Relationship Id="rId10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5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1.svg"/><Relationship Id="rId3" Type="http://schemas.openxmlformats.org/officeDocument/2006/relationships/image" Target="../media/image37.svg"/><Relationship Id="rId7" Type="http://schemas.openxmlformats.org/officeDocument/2006/relationships/image" Target="../media/image59.svg"/><Relationship Id="rId12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58.svg"/><Relationship Id="rId10" Type="http://schemas.openxmlformats.org/officeDocument/2006/relationships/image" Target="../media/image6.png"/><Relationship Id="rId4" Type="http://schemas.openxmlformats.org/officeDocument/2006/relationships/image" Target="../media/image5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7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63.svg"/><Relationship Id="rId15" Type="http://schemas.openxmlformats.org/officeDocument/2006/relationships/image" Target="../media/image5.png"/><Relationship Id="rId10" Type="http://schemas.openxmlformats.org/officeDocument/2006/relationships/image" Target="../media/image66.svg"/><Relationship Id="rId4" Type="http://schemas.openxmlformats.org/officeDocument/2006/relationships/image" Target="../media/image62.png"/><Relationship Id="rId9" Type="http://schemas.openxmlformats.org/officeDocument/2006/relationships/image" Target="../media/image65.png"/><Relationship Id="rId14" Type="http://schemas.openxmlformats.org/officeDocument/2006/relationships/image" Target="../media/image6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7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72.png"/><Relationship Id="rId5" Type="http://schemas.openxmlformats.org/officeDocument/2006/relationships/image" Target="../media/image5.png"/><Relationship Id="rId10" Type="http://schemas.openxmlformats.org/officeDocument/2006/relationships/image" Target="../media/image71.png"/><Relationship Id="rId4" Type="http://schemas.openxmlformats.org/officeDocument/2006/relationships/image" Target="../media/image38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어소트락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아카데미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8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MnB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PC/VR 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플레이 가능 게임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마블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한영웅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819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마운트 앤 블레이드의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전투 시스템을 참고하여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VR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게임을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만들어 보고 싶었다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중세 한국 그래픽의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마운트 앤 블레이드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투기장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승마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4439465" cy="3803725"/>
            <a:chOff x="5064272" y="2373418"/>
            <a:chExt cx="443946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MetaQuest2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Unreal Engine5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16B470-6E58-A80D-727A-9C5CEC151365}"/>
                </a:ext>
              </a:extLst>
            </p:cNvPr>
            <p:cNvSpPr txBox="1"/>
            <p:nvPr/>
          </p:nvSpPr>
          <p:spPr>
            <a:xfrm>
              <a:off x="7381430" y="4461650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PC-PC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VR-VR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캡슐 </a:t>
              </a:r>
              <a:r>
                <a:rPr lang="ko-KR" altLang="en-US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트레이싱을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물체 상호작용 및 공격 방어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PC/VR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동시 지원 게임 참고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93711"/>
              </p:ext>
            </p:extLst>
          </p:nvPr>
        </p:nvGraphicFramePr>
        <p:xfrm>
          <a:off x="524528" y="2721878"/>
          <a:ext cx="11218265" cy="371548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한영웅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게임 개발 및 테스트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33690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기획 및 자료 수집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장비 착용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트레이싱을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통한 물체 상호작용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 방어 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마우스 방향에 따른 공격과 방어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VR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VR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로 플레이 가능 하도록 구현</a:t>
                      </a: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승마 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승마 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783</Words>
  <Application>Microsoft Office PowerPoint</Application>
  <PresentationFormat>와이드스크린</PresentationFormat>
  <Paragraphs>167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AR student</cp:lastModifiedBy>
  <cp:revision>24</cp:revision>
  <dcterms:created xsi:type="dcterms:W3CDTF">2023-12-20T03:00:25Z</dcterms:created>
  <dcterms:modified xsi:type="dcterms:W3CDTF">2024-06-19T00:39:48Z</dcterms:modified>
</cp:coreProperties>
</file>