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72" r:id="rId7"/>
    <p:sldId id="260" r:id="rId8"/>
    <p:sldId id="261" r:id="rId9"/>
    <p:sldId id="262" r:id="rId10"/>
    <p:sldId id="263" r:id="rId11"/>
    <p:sldId id="273" r:id="rId12"/>
    <p:sldId id="264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2"/>
    <p:restoredTop sz="94637"/>
  </p:normalViewPr>
  <p:slideViewPr>
    <p:cSldViewPr snapToGrid="0" snapToObjects="1">
      <p:cViewPr>
        <p:scale>
          <a:sx n="100" d="100"/>
          <a:sy n="100" d="100"/>
        </p:scale>
        <p:origin x="2360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A3EC9-4567-4F01-AA0D-C0DFD8BFF57A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03D1226D-00CB-4929-9D8D-3815008DAB1B}">
      <dgm:prSet/>
      <dgm:spPr/>
      <dgm:t>
        <a:bodyPr/>
        <a:lstStyle/>
        <a:p>
          <a:r>
            <a:rPr lang="en-US"/>
            <a:t>Overview  </a:t>
          </a:r>
        </a:p>
      </dgm:t>
    </dgm:pt>
    <dgm:pt modelId="{13BD13F0-F8E1-4EF6-AEEF-EE98151B61D8}" type="parTrans" cxnId="{DB7CE40F-A6C3-4014-B3C7-41B039AE22F6}">
      <dgm:prSet/>
      <dgm:spPr/>
      <dgm:t>
        <a:bodyPr/>
        <a:lstStyle/>
        <a:p>
          <a:endParaRPr lang="en-US"/>
        </a:p>
      </dgm:t>
    </dgm:pt>
    <dgm:pt modelId="{F36DEA3B-BA46-45F8-B1F2-F91624D59874}" type="sibTrans" cxnId="{DB7CE40F-A6C3-4014-B3C7-41B039AE22F6}">
      <dgm:prSet/>
      <dgm:spPr/>
      <dgm:t>
        <a:bodyPr/>
        <a:lstStyle/>
        <a:p>
          <a:endParaRPr lang="en-US"/>
        </a:p>
      </dgm:t>
    </dgm:pt>
    <dgm:pt modelId="{9CB67622-BE28-41DB-90BD-C7EF1DC773D1}">
      <dgm:prSet/>
      <dgm:spPr/>
      <dgm:t>
        <a:bodyPr/>
        <a:lstStyle/>
        <a:p>
          <a:r>
            <a:rPr lang="en-US"/>
            <a:t>Dataset &amp; Preprocessing  </a:t>
          </a:r>
        </a:p>
      </dgm:t>
    </dgm:pt>
    <dgm:pt modelId="{BF103C10-BBCA-4521-ACD6-02409088B426}" type="parTrans" cxnId="{D351FFDB-30BE-4C9B-A6BA-E6A613C0C570}">
      <dgm:prSet/>
      <dgm:spPr/>
      <dgm:t>
        <a:bodyPr/>
        <a:lstStyle/>
        <a:p>
          <a:endParaRPr lang="en-US"/>
        </a:p>
      </dgm:t>
    </dgm:pt>
    <dgm:pt modelId="{E6163130-43D5-48F3-B81A-8048E71239F9}" type="sibTrans" cxnId="{D351FFDB-30BE-4C9B-A6BA-E6A613C0C570}">
      <dgm:prSet/>
      <dgm:spPr/>
      <dgm:t>
        <a:bodyPr/>
        <a:lstStyle/>
        <a:p>
          <a:endParaRPr lang="en-US"/>
        </a:p>
      </dgm:t>
    </dgm:pt>
    <dgm:pt modelId="{8E111B95-2416-4C59-9603-F322E9723922}">
      <dgm:prSet/>
      <dgm:spPr/>
      <dgm:t>
        <a:bodyPr/>
        <a:lstStyle/>
        <a:p>
          <a:r>
            <a:rPr lang="en-US"/>
            <a:t>System Architecture  </a:t>
          </a:r>
        </a:p>
      </dgm:t>
    </dgm:pt>
    <dgm:pt modelId="{980047BA-194E-47B8-9F61-FEC379B2C551}" type="parTrans" cxnId="{BF70FFCE-CC04-4663-96DB-8BE4EACE9BF8}">
      <dgm:prSet/>
      <dgm:spPr/>
      <dgm:t>
        <a:bodyPr/>
        <a:lstStyle/>
        <a:p>
          <a:endParaRPr lang="en-US"/>
        </a:p>
      </dgm:t>
    </dgm:pt>
    <dgm:pt modelId="{82CF9098-70F5-4118-BAA3-995FFADA7820}" type="sibTrans" cxnId="{BF70FFCE-CC04-4663-96DB-8BE4EACE9BF8}">
      <dgm:prSet/>
      <dgm:spPr/>
      <dgm:t>
        <a:bodyPr/>
        <a:lstStyle/>
        <a:p>
          <a:endParaRPr lang="en-US"/>
        </a:p>
      </dgm:t>
    </dgm:pt>
    <dgm:pt modelId="{182A4E5F-BC8C-4C2B-90DB-A7101B671FBB}">
      <dgm:prSet/>
      <dgm:spPr/>
      <dgm:t>
        <a:bodyPr/>
        <a:lstStyle/>
        <a:p>
          <a:r>
            <a:rPr lang="en-US" dirty="0"/>
            <a:t>Agent Overview  </a:t>
          </a:r>
        </a:p>
      </dgm:t>
    </dgm:pt>
    <dgm:pt modelId="{CCBC06BD-E9AF-4EDD-B954-4BDE8F325EDE}" type="parTrans" cxnId="{E2C84719-09F5-42B9-8F5B-A1B6F2146CF7}">
      <dgm:prSet/>
      <dgm:spPr/>
      <dgm:t>
        <a:bodyPr/>
        <a:lstStyle/>
        <a:p>
          <a:endParaRPr lang="en-US"/>
        </a:p>
      </dgm:t>
    </dgm:pt>
    <dgm:pt modelId="{3E9F5C7C-1B65-4BCC-AF94-2207044F6A26}" type="sibTrans" cxnId="{E2C84719-09F5-42B9-8F5B-A1B6F2146CF7}">
      <dgm:prSet/>
      <dgm:spPr/>
      <dgm:t>
        <a:bodyPr/>
        <a:lstStyle/>
        <a:p>
          <a:endParaRPr lang="en-US"/>
        </a:p>
      </dgm:t>
    </dgm:pt>
    <dgm:pt modelId="{1EB7A872-B813-4E07-AD50-65026B9AF657}">
      <dgm:prSet/>
      <dgm:spPr/>
      <dgm:t>
        <a:bodyPr/>
        <a:lstStyle/>
        <a:p>
          <a:r>
            <a:rPr lang="en-US"/>
            <a:t>Core Technologies  </a:t>
          </a:r>
        </a:p>
      </dgm:t>
    </dgm:pt>
    <dgm:pt modelId="{1F346053-FA4F-486F-AA80-E2BE1DAFCC76}" type="parTrans" cxnId="{C894C9C6-FFEF-48FA-B6B3-D7F908E1B904}">
      <dgm:prSet/>
      <dgm:spPr/>
      <dgm:t>
        <a:bodyPr/>
        <a:lstStyle/>
        <a:p>
          <a:endParaRPr lang="en-US"/>
        </a:p>
      </dgm:t>
    </dgm:pt>
    <dgm:pt modelId="{863DF1D6-2E53-4987-B0A2-9790F562FCD9}" type="sibTrans" cxnId="{C894C9C6-FFEF-48FA-B6B3-D7F908E1B904}">
      <dgm:prSet/>
      <dgm:spPr/>
      <dgm:t>
        <a:bodyPr/>
        <a:lstStyle/>
        <a:p>
          <a:endParaRPr lang="en-US"/>
        </a:p>
      </dgm:t>
    </dgm:pt>
    <dgm:pt modelId="{E84AFF38-1CFD-42F1-A68A-FA95D5B0E5F1}">
      <dgm:prSet/>
      <dgm:spPr/>
      <dgm:t>
        <a:bodyPr/>
        <a:lstStyle/>
        <a:p>
          <a:r>
            <a:rPr lang="en-US" dirty="0"/>
            <a:t>Live Demo / Workflow  </a:t>
          </a:r>
        </a:p>
      </dgm:t>
    </dgm:pt>
    <dgm:pt modelId="{BC372956-D525-46C0-9C20-534773EC8EF3}" type="parTrans" cxnId="{2F521E1E-B9AE-48AC-B8B1-B203551FDCB1}">
      <dgm:prSet/>
      <dgm:spPr/>
      <dgm:t>
        <a:bodyPr/>
        <a:lstStyle/>
        <a:p>
          <a:endParaRPr lang="en-US"/>
        </a:p>
      </dgm:t>
    </dgm:pt>
    <dgm:pt modelId="{BA9EEDA4-362C-4D67-A3F1-D6F35AB6BBBC}" type="sibTrans" cxnId="{2F521E1E-B9AE-48AC-B8B1-B203551FDCB1}">
      <dgm:prSet/>
      <dgm:spPr/>
      <dgm:t>
        <a:bodyPr/>
        <a:lstStyle/>
        <a:p>
          <a:endParaRPr lang="en-US"/>
        </a:p>
      </dgm:t>
    </dgm:pt>
    <dgm:pt modelId="{6C8BDB4F-A95E-450D-937E-ACD7D39798F0}">
      <dgm:prSet/>
      <dgm:spPr/>
      <dgm:t>
        <a:bodyPr/>
        <a:lstStyle/>
        <a:p>
          <a:r>
            <a:rPr lang="en-US"/>
            <a:t>Design Decisions  </a:t>
          </a:r>
        </a:p>
      </dgm:t>
    </dgm:pt>
    <dgm:pt modelId="{13B5DB51-A259-4FD0-A846-F8D4EB2CCA1E}" type="parTrans" cxnId="{8B9C85CF-3B2A-4758-985C-AEE6A0278D72}">
      <dgm:prSet/>
      <dgm:spPr/>
      <dgm:t>
        <a:bodyPr/>
        <a:lstStyle/>
        <a:p>
          <a:endParaRPr lang="en-US"/>
        </a:p>
      </dgm:t>
    </dgm:pt>
    <dgm:pt modelId="{55F063C0-CDF3-4FAE-A174-C338703EB895}" type="sibTrans" cxnId="{8B9C85CF-3B2A-4758-985C-AEE6A0278D72}">
      <dgm:prSet/>
      <dgm:spPr/>
      <dgm:t>
        <a:bodyPr/>
        <a:lstStyle/>
        <a:p>
          <a:endParaRPr lang="en-US"/>
        </a:p>
      </dgm:t>
    </dgm:pt>
    <dgm:pt modelId="{69E151C6-03B7-470A-83A6-0C850D719F0D}">
      <dgm:prSet/>
      <dgm:spPr/>
      <dgm:t>
        <a:bodyPr/>
        <a:lstStyle/>
        <a:p>
          <a:r>
            <a:rPr lang="en-US"/>
            <a:t>Challenges &amp; Solutions  </a:t>
          </a:r>
        </a:p>
      </dgm:t>
    </dgm:pt>
    <dgm:pt modelId="{50D294F2-2CFC-452F-B1D8-E0649C503464}" type="parTrans" cxnId="{C49081D5-8A73-4884-9753-21BC0CA00551}">
      <dgm:prSet/>
      <dgm:spPr/>
      <dgm:t>
        <a:bodyPr/>
        <a:lstStyle/>
        <a:p>
          <a:endParaRPr lang="en-US"/>
        </a:p>
      </dgm:t>
    </dgm:pt>
    <dgm:pt modelId="{0A077555-A2E5-4164-8DE7-0F3F30E92179}" type="sibTrans" cxnId="{C49081D5-8A73-4884-9753-21BC0CA00551}">
      <dgm:prSet/>
      <dgm:spPr/>
      <dgm:t>
        <a:bodyPr/>
        <a:lstStyle/>
        <a:p>
          <a:endParaRPr lang="en-US"/>
        </a:p>
      </dgm:t>
    </dgm:pt>
    <dgm:pt modelId="{6A296F3F-EC02-40B3-A910-643C5014954C}">
      <dgm:prSet/>
      <dgm:spPr/>
      <dgm:t>
        <a:bodyPr/>
        <a:lstStyle/>
        <a:p>
          <a:r>
            <a:rPr lang="en-US"/>
            <a:t>Future Work  </a:t>
          </a:r>
        </a:p>
      </dgm:t>
    </dgm:pt>
    <dgm:pt modelId="{A173828C-8949-40C5-8B16-6F834DCA23D7}" type="parTrans" cxnId="{E4F3F7D7-B668-4F69-ACC0-54C56B272E8B}">
      <dgm:prSet/>
      <dgm:spPr/>
      <dgm:t>
        <a:bodyPr/>
        <a:lstStyle/>
        <a:p>
          <a:endParaRPr lang="en-US"/>
        </a:p>
      </dgm:t>
    </dgm:pt>
    <dgm:pt modelId="{0DB9A053-CC88-4660-B599-4CEB7F6E821F}" type="sibTrans" cxnId="{E4F3F7D7-B668-4F69-ACC0-54C56B272E8B}">
      <dgm:prSet/>
      <dgm:spPr/>
      <dgm:t>
        <a:bodyPr/>
        <a:lstStyle/>
        <a:p>
          <a:endParaRPr lang="en-US"/>
        </a:p>
      </dgm:t>
    </dgm:pt>
    <dgm:pt modelId="{905337E9-0051-4A16-962F-53F48158BDBA}">
      <dgm:prSet/>
      <dgm:spPr/>
      <dgm:t>
        <a:bodyPr/>
        <a:lstStyle/>
        <a:p>
          <a:r>
            <a:rPr lang="en-US" dirty="0"/>
            <a:t>Q&amp;A </a:t>
          </a:r>
        </a:p>
      </dgm:t>
    </dgm:pt>
    <dgm:pt modelId="{90BAF496-49D5-42C5-804C-421918878F08}" type="parTrans" cxnId="{9E88D659-9E5A-45C2-B08D-753DFA941B17}">
      <dgm:prSet/>
      <dgm:spPr/>
      <dgm:t>
        <a:bodyPr/>
        <a:lstStyle/>
        <a:p>
          <a:endParaRPr lang="en-US"/>
        </a:p>
      </dgm:t>
    </dgm:pt>
    <dgm:pt modelId="{7CDBC8BC-EE34-4876-9E78-633CE85F701C}" type="sibTrans" cxnId="{9E88D659-9E5A-45C2-B08D-753DFA941B17}">
      <dgm:prSet/>
      <dgm:spPr/>
      <dgm:t>
        <a:bodyPr/>
        <a:lstStyle/>
        <a:p>
          <a:endParaRPr lang="en-US"/>
        </a:p>
      </dgm:t>
    </dgm:pt>
    <dgm:pt modelId="{82CE9393-068B-254D-8B15-2A9351992699}" type="pres">
      <dgm:prSet presAssocID="{EECA3EC9-4567-4F01-AA0D-C0DFD8BFF57A}" presName="vert0" presStyleCnt="0">
        <dgm:presLayoutVars>
          <dgm:dir/>
          <dgm:animOne val="branch"/>
          <dgm:animLvl val="lvl"/>
        </dgm:presLayoutVars>
      </dgm:prSet>
      <dgm:spPr/>
    </dgm:pt>
    <dgm:pt modelId="{9FF9290B-ABB6-484E-ADC3-11A352B850ED}" type="pres">
      <dgm:prSet presAssocID="{03D1226D-00CB-4929-9D8D-3815008DAB1B}" presName="thickLine" presStyleLbl="alignNode1" presStyleIdx="0" presStyleCnt="10"/>
      <dgm:spPr/>
    </dgm:pt>
    <dgm:pt modelId="{FD9970B0-48C7-5244-BA58-251E4C265332}" type="pres">
      <dgm:prSet presAssocID="{03D1226D-00CB-4929-9D8D-3815008DAB1B}" presName="horz1" presStyleCnt="0"/>
      <dgm:spPr/>
    </dgm:pt>
    <dgm:pt modelId="{D123F670-2617-0B4F-AA50-3C515FE58004}" type="pres">
      <dgm:prSet presAssocID="{03D1226D-00CB-4929-9D8D-3815008DAB1B}" presName="tx1" presStyleLbl="revTx" presStyleIdx="0" presStyleCnt="10"/>
      <dgm:spPr/>
    </dgm:pt>
    <dgm:pt modelId="{F2B3F9E2-D65A-7544-9E10-606710AF799A}" type="pres">
      <dgm:prSet presAssocID="{03D1226D-00CB-4929-9D8D-3815008DAB1B}" presName="vert1" presStyleCnt="0"/>
      <dgm:spPr/>
    </dgm:pt>
    <dgm:pt modelId="{995CBFA7-CBB8-9548-96FE-D277D7698A81}" type="pres">
      <dgm:prSet presAssocID="{9CB67622-BE28-41DB-90BD-C7EF1DC773D1}" presName="thickLine" presStyleLbl="alignNode1" presStyleIdx="1" presStyleCnt="10"/>
      <dgm:spPr/>
    </dgm:pt>
    <dgm:pt modelId="{F79C242D-FDF9-4C40-B10A-85F18C5E9162}" type="pres">
      <dgm:prSet presAssocID="{9CB67622-BE28-41DB-90BD-C7EF1DC773D1}" presName="horz1" presStyleCnt="0"/>
      <dgm:spPr/>
    </dgm:pt>
    <dgm:pt modelId="{20A00575-2C0B-8D48-AC1B-A5F1414CF423}" type="pres">
      <dgm:prSet presAssocID="{9CB67622-BE28-41DB-90BD-C7EF1DC773D1}" presName="tx1" presStyleLbl="revTx" presStyleIdx="1" presStyleCnt="10"/>
      <dgm:spPr/>
    </dgm:pt>
    <dgm:pt modelId="{2D4EC5FF-AE4A-0C41-A790-32E8D5E16FB0}" type="pres">
      <dgm:prSet presAssocID="{9CB67622-BE28-41DB-90BD-C7EF1DC773D1}" presName="vert1" presStyleCnt="0"/>
      <dgm:spPr/>
    </dgm:pt>
    <dgm:pt modelId="{4582BC3A-8A3A-464C-8170-ADEA5303E0AD}" type="pres">
      <dgm:prSet presAssocID="{8E111B95-2416-4C59-9603-F322E9723922}" presName="thickLine" presStyleLbl="alignNode1" presStyleIdx="2" presStyleCnt="10"/>
      <dgm:spPr/>
    </dgm:pt>
    <dgm:pt modelId="{72C37DA8-7CE0-E242-8BCB-AD1BEB4443AF}" type="pres">
      <dgm:prSet presAssocID="{8E111B95-2416-4C59-9603-F322E9723922}" presName="horz1" presStyleCnt="0"/>
      <dgm:spPr/>
    </dgm:pt>
    <dgm:pt modelId="{5FAA61A0-7CAD-C045-8BE1-16FB4BA8E00C}" type="pres">
      <dgm:prSet presAssocID="{8E111B95-2416-4C59-9603-F322E9723922}" presName="tx1" presStyleLbl="revTx" presStyleIdx="2" presStyleCnt="10"/>
      <dgm:spPr/>
    </dgm:pt>
    <dgm:pt modelId="{19ABBFC7-208C-E049-9FB3-3CB567440813}" type="pres">
      <dgm:prSet presAssocID="{8E111B95-2416-4C59-9603-F322E9723922}" presName="vert1" presStyleCnt="0"/>
      <dgm:spPr/>
    </dgm:pt>
    <dgm:pt modelId="{620E2012-ACD6-AF47-A7DD-828B5483A1E6}" type="pres">
      <dgm:prSet presAssocID="{182A4E5F-BC8C-4C2B-90DB-A7101B671FBB}" presName="thickLine" presStyleLbl="alignNode1" presStyleIdx="3" presStyleCnt="10"/>
      <dgm:spPr/>
    </dgm:pt>
    <dgm:pt modelId="{5AAEDECF-BA33-4945-8D06-0DE227B6FF19}" type="pres">
      <dgm:prSet presAssocID="{182A4E5F-BC8C-4C2B-90DB-A7101B671FBB}" presName="horz1" presStyleCnt="0"/>
      <dgm:spPr/>
    </dgm:pt>
    <dgm:pt modelId="{BA6C73E7-947A-3145-AA1D-10798E0C24D0}" type="pres">
      <dgm:prSet presAssocID="{182A4E5F-BC8C-4C2B-90DB-A7101B671FBB}" presName="tx1" presStyleLbl="revTx" presStyleIdx="3" presStyleCnt="10"/>
      <dgm:spPr/>
    </dgm:pt>
    <dgm:pt modelId="{F87A8C51-C08C-0A40-B461-80A0205ADA64}" type="pres">
      <dgm:prSet presAssocID="{182A4E5F-BC8C-4C2B-90DB-A7101B671FBB}" presName="vert1" presStyleCnt="0"/>
      <dgm:spPr/>
    </dgm:pt>
    <dgm:pt modelId="{B30978A1-B826-3744-A24B-F0AAFB56A01E}" type="pres">
      <dgm:prSet presAssocID="{1EB7A872-B813-4E07-AD50-65026B9AF657}" presName="thickLine" presStyleLbl="alignNode1" presStyleIdx="4" presStyleCnt="10"/>
      <dgm:spPr/>
    </dgm:pt>
    <dgm:pt modelId="{6BE225E4-2815-C043-9B85-CBEC8086F2B5}" type="pres">
      <dgm:prSet presAssocID="{1EB7A872-B813-4E07-AD50-65026B9AF657}" presName="horz1" presStyleCnt="0"/>
      <dgm:spPr/>
    </dgm:pt>
    <dgm:pt modelId="{2CEC2721-845E-2645-B0E5-29D75536D91D}" type="pres">
      <dgm:prSet presAssocID="{1EB7A872-B813-4E07-AD50-65026B9AF657}" presName="tx1" presStyleLbl="revTx" presStyleIdx="4" presStyleCnt="10"/>
      <dgm:spPr/>
    </dgm:pt>
    <dgm:pt modelId="{53E09010-9B98-3D4F-B6E8-1BA99608C48A}" type="pres">
      <dgm:prSet presAssocID="{1EB7A872-B813-4E07-AD50-65026B9AF657}" presName="vert1" presStyleCnt="0"/>
      <dgm:spPr/>
    </dgm:pt>
    <dgm:pt modelId="{3A8D8826-F864-F64D-8983-EF9738346A0A}" type="pres">
      <dgm:prSet presAssocID="{E84AFF38-1CFD-42F1-A68A-FA95D5B0E5F1}" presName="thickLine" presStyleLbl="alignNode1" presStyleIdx="5" presStyleCnt="10"/>
      <dgm:spPr/>
    </dgm:pt>
    <dgm:pt modelId="{2D78FC4D-7E83-314B-83B8-D37F6CBED6F7}" type="pres">
      <dgm:prSet presAssocID="{E84AFF38-1CFD-42F1-A68A-FA95D5B0E5F1}" presName="horz1" presStyleCnt="0"/>
      <dgm:spPr/>
    </dgm:pt>
    <dgm:pt modelId="{F12FD6DB-094A-284F-B5A5-893677B21AEA}" type="pres">
      <dgm:prSet presAssocID="{E84AFF38-1CFD-42F1-A68A-FA95D5B0E5F1}" presName="tx1" presStyleLbl="revTx" presStyleIdx="5" presStyleCnt="10"/>
      <dgm:spPr/>
    </dgm:pt>
    <dgm:pt modelId="{7201D9C3-6D61-3C4B-A2F4-C4CA6424AFD9}" type="pres">
      <dgm:prSet presAssocID="{E84AFF38-1CFD-42F1-A68A-FA95D5B0E5F1}" presName="vert1" presStyleCnt="0"/>
      <dgm:spPr/>
    </dgm:pt>
    <dgm:pt modelId="{14AF402C-CA39-F64B-83E1-6EDE5D7A64BD}" type="pres">
      <dgm:prSet presAssocID="{6C8BDB4F-A95E-450D-937E-ACD7D39798F0}" presName="thickLine" presStyleLbl="alignNode1" presStyleIdx="6" presStyleCnt="10"/>
      <dgm:spPr/>
    </dgm:pt>
    <dgm:pt modelId="{F89FBDE5-2056-D94B-BEC7-E691A0B08797}" type="pres">
      <dgm:prSet presAssocID="{6C8BDB4F-A95E-450D-937E-ACD7D39798F0}" presName="horz1" presStyleCnt="0"/>
      <dgm:spPr/>
    </dgm:pt>
    <dgm:pt modelId="{65E9DA10-06F8-8045-A8B0-F4F69CBB14BC}" type="pres">
      <dgm:prSet presAssocID="{6C8BDB4F-A95E-450D-937E-ACD7D39798F0}" presName="tx1" presStyleLbl="revTx" presStyleIdx="6" presStyleCnt="10"/>
      <dgm:spPr/>
    </dgm:pt>
    <dgm:pt modelId="{1780600D-F53E-654E-B1CA-BB6301052F17}" type="pres">
      <dgm:prSet presAssocID="{6C8BDB4F-A95E-450D-937E-ACD7D39798F0}" presName="vert1" presStyleCnt="0"/>
      <dgm:spPr/>
    </dgm:pt>
    <dgm:pt modelId="{127CFDAE-1F94-E846-8739-0D12425DBDF2}" type="pres">
      <dgm:prSet presAssocID="{69E151C6-03B7-470A-83A6-0C850D719F0D}" presName="thickLine" presStyleLbl="alignNode1" presStyleIdx="7" presStyleCnt="10"/>
      <dgm:spPr/>
    </dgm:pt>
    <dgm:pt modelId="{27051C91-0223-D445-824B-04CF13F24086}" type="pres">
      <dgm:prSet presAssocID="{69E151C6-03B7-470A-83A6-0C850D719F0D}" presName="horz1" presStyleCnt="0"/>
      <dgm:spPr/>
    </dgm:pt>
    <dgm:pt modelId="{320FAE65-93D6-7E40-8C59-F1AA91C15A90}" type="pres">
      <dgm:prSet presAssocID="{69E151C6-03B7-470A-83A6-0C850D719F0D}" presName="tx1" presStyleLbl="revTx" presStyleIdx="7" presStyleCnt="10"/>
      <dgm:spPr/>
    </dgm:pt>
    <dgm:pt modelId="{7B98E132-BE51-7F4A-82EA-0142281A65F9}" type="pres">
      <dgm:prSet presAssocID="{69E151C6-03B7-470A-83A6-0C850D719F0D}" presName="vert1" presStyleCnt="0"/>
      <dgm:spPr/>
    </dgm:pt>
    <dgm:pt modelId="{A31A1D59-FDAA-6E40-BB8A-973C50880F61}" type="pres">
      <dgm:prSet presAssocID="{6A296F3F-EC02-40B3-A910-643C5014954C}" presName="thickLine" presStyleLbl="alignNode1" presStyleIdx="8" presStyleCnt="10"/>
      <dgm:spPr/>
    </dgm:pt>
    <dgm:pt modelId="{8FBA285E-38F5-604E-AA21-DC9B0ED2EFF1}" type="pres">
      <dgm:prSet presAssocID="{6A296F3F-EC02-40B3-A910-643C5014954C}" presName="horz1" presStyleCnt="0"/>
      <dgm:spPr/>
    </dgm:pt>
    <dgm:pt modelId="{2D7F5354-3743-5B41-A9BD-0A055EFF75F5}" type="pres">
      <dgm:prSet presAssocID="{6A296F3F-EC02-40B3-A910-643C5014954C}" presName="tx1" presStyleLbl="revTx" presStyleIdx="8" presStyleCnt="10"/>
      <dgm:spPr/>
    </dgm:pt>
    <dgm:pt modelId="{9FDB2C48-1DFC-1145-8310-DC8D2363A0F0}" type="pres">
      <dgm:prSet presAssocID="{6A296F3F-EC02-40B3-A910-643C5014954C}" presName="vert1" presStyleCnt="0"/>
      <dgm:spPr/>
    </dgm:pt>
    <dgm:pt modelId="{54BB2174-2515-5D4A-9D04-C49D216E61CF}" type="pres">
      <dgm:prSet presAssocID="{905337E9-0051-4A16-962F-53F48158BDBA}" presName="thickLine" presStyleLbl="alignNode1" presStyleIdx="9" presStyleCnt="10"/>
      <dgm:spPr/>
    </dgm:pt>
    <dgm:pt modelId="{1E78AB89-389E-0145-8564-C160EAA87C6D}" type="pres">
      <dgm:prSet presAssocID="{905337E9-0051-4A16-962F-53F48158BDBA}" presName="horz1" presStyleCnt="0"/>
      <dgm:spPr/>
    </dgm:pt>
    <dgm:pt modelId="{5B4C709F-17D0-9D4F-ABD7-BF3D7EBA2490}" type="pres">
      <dgm:prSet presAssocID="{905337E9-0051-4A16-962F-53F48158BDBA}" presName="tx1" presStyleLbl="revTx" presStyleIdx="9" presStyleCnt="10"/>
      <dgm:spPr/>
    </dgm:pt>
    <dgm:pt modelId="{BB04C9F2-8FC7-8246-B674-47AC009A7F22}" type="pres">
      <dgm:prSet presAssocID="{905337E9-0051-4A16-962F-53F48158BDBA}" presName="vert1" presStyleCnt="0"/>
      <dgm:spPr/>
    </dgm:pt>
  </dgm:ptLst>
  <dgm:cxnLst>
    <dgm:cxn modelId="{EABA1F07-F63F-ED44-8D33-E18FC4056355}" type="presOf" srcId="{69E151C6-03B7-470A-83A6-0C850D719F0D}" destId="{320FAE65-93D6-7E40-8C59-F1AA91C15A90}" srcOrd="0" destOrd="0" presId="urn:microsoft.com/office/officeart/2008/layout/LinedList"/>
    <dgm:cxn modelId="{17EF830B-4B50-BA4B-92F4-CEFF7D6046B3}" type="presOf" srcId="{182A4E5F-BC8C-4C2B-90DB-A7101B671FBB}" destId="{BA6C73E7-947A-3145-AA1D-10798E0C24D0}" srcOrd="0" destOrd="0" presId="urn:microsoft.com/office/officeart/2008/layout/LinedList"/>
    <dgm:cxn modelId="{DB7CE40F-A6C3-4014-B3C7-41B039AE22F6}" srcId="{EECA3EC9-4567-4F01-AA0D-C0DFD8BFF57A}" destId="{03D1226D-00CB-4929-9D8D-3815008DAB1B}" srcOrd="0" destOrd="0" parTransId="{13BD13F0-F8E1-4EF6-AEEF-EE98151B61D8}" sibTransId="{F36DEA3B-BA46-45F8-B1F2-F91624D59874}"/>
    <dgm:cxn modelId="{E2C84719-09F5-42B9-8F5B-A1B6F2146CF7}" srcId="{EECA3EC9-4567-4F01-AA0D-C0DFD8BFF57A}" destId="{182A4E5F-BC8C-4C2B-90DB-A7101B671FBB}" srcOrd="3" destOrd="0" parTransId="{CCBC06BD-E9AF-4EDD-B954-4BDE8F325EDE}" sibTransId="{3E9F5C7C-1B65-4BCC-AF94-2207044F6A26}"/>
    <dgm:cxn modelId="{2F521E1E-B9AE-48AC-B8B1-B203551FDCB1}" srcId="{EECA3EC9-4567-4F01-AA0D-C0DFD8BFF57A}" destId="{E84AFF38-1CFD-42F1-A68A-FA95D5B0E5F1}" srcOrd="5" destOrd="0" parTransId="{BC372956-D525-46C0-9C20-534773EC8EF3}" sibTransId="{BA9EEDA4-362C-4D67-A3F1-D6F35AB6BBBC}"/>
    <dgm:cxn modelId="{A83AA61F-FB4E-BB43-BD4A-C2C90449D945}" type="presOf" srcId="{905337E9-0051-4A16-962F-53F48158BDBA}" destId="{5B4C709F-17D0-9D4F-ABD7-BF3D7EBA2490}" srcOrd="0" destOrd="0" presId="urn:microsoft.com/office/officeart/2008/layout/LinedList"/>
    <dgm:cxn modelId="{9E88D659-9E5A-45C2-B08D-753DFA941B17}" srcId="{EECA3EC9-4567-4F01-AA0D-C0DFD8BFF57A}" destId="{905337E9-0051-4A16-962F-53F48158BDBA}" srcOrd="9" destOrd="0" parTransId="{90BAF496-49D5-42C5-804C-421918878F08}" sibTransId="{7CDBC8BC-EE34-4876-9E78-633CE85F701C}"/>
    <dgm:cxn modelId="{71AE4778-5F67-F944-A3D8-B9359A0684DF}" type="presOf" srcId="{1EB7A872-B813-4E07-AD50-65026B9AF657}" destId="{2CEC2721-845E-2645-B0E5-29D75536D91D}" srcOrd="0" destOrd="0" presId="urn:microsoft.com/office/officeart/2008/layout/LinedList"/>
    <dgm:cxn modelId="{7423BA86-4530-964B-A351-312CA256961B}" type="presOf" srcId="{EECA3EC9-4567-4F01-AA0D-C0DFD8BFF57A}" destId="{82CE9393-068B-254D-8B15-2A9351992699}" srcOrd="0" destOrd="0" presId="urn:microsoft.com/office/officeart/2008/layout/LinedList"/>
    <dgm:cxn modelId="{77F7449E-D6C4-A54E-B084-7E5072DC7654}" type="presOf" srcId="{6A296F3F-EC02-40B3-A910-643C5014954C}" destId="{2D7F5354-3743-5B41-A9BD-0A055EFF75F5}" srcOrd="0" destOrd="0" presId="urn:microsoft.com/office/officeart/2008/layout/LinedList"/>
    <dgm:cxn modelId="{9CD34EB2-59C3-A143-ADE1-817EFFB0A170}" type="presOf" srcId="{6C8BDB4F-A95E-450D-937E-ACD7D39798F0}" destId="{65E9DA10-06F8-8045-A8B0-F4F69CBB14BC}" srcOrd="0" destOrd="0" presId="urn:microsoft.com/office/officeart/2008/layout/LinedList"/>
    <dgm:cxn modelId="{C894C9C6-FFEF-48FA-B6B3-D7F908E1B904}" srcId="{EECA3EC9-4567-4F01-AA0D-C0DFD8BFF57A}" destId="{1EB7A872-B813-4E07-AD50-65026B9AF657}" srcOrd="4" destOrd="0" parTransId="{1F346053-FA4F-486F-AA80-E2BE1DAFCC76}" sibTransId="{863DF1D6-2E53-4987-B0A2-9790F562FCD9}"/>
    <dgm:cxn modelId="{07AE8CCC-BBF1-8446-BFF0-F3DD4E86B2A8}" type="presOf" srcId="{E84AFF38-1CFD-42F1-A68A-FA95D5B0E5F1}" destId="{F12FD6DB-094A-284F-B5A5-893677B21AEA}" srcOrd="0" destOrd="0" presId="urn:microsoft.com/office/officeart/2008/layout/LinedList"/>
    <dgm:cxn modelId="{BF70FFCE-CC04-4663-96DB-8BE4EACE9BF8}" srcId="{EECA3EC9-4567-4F01-AA0D-C0DFD8BFF57A}" destId="{8E111B95-2416-4C59-9603-F322E9723922}" srcOrd="2" destOrd="0" parTransId="{980047BA-194E-47B8-9F61-FEC379B2C551}" sibTransId="{82CF9098-70F5-4118-BAA3-995FFADA7820}"/>
    <dgm:cxn modelId="{8B9C85CF-3B2A-4758-985C-AEE6A0278D72}" srcId="{EECA3EC9-4567-4F01-AA0D-C0DFD8BFF57A}" destId="{6C8BDB4F-A95E-450D-937E-ACD7D39798F0}" srcOrd="6" destOrd="0" parTransId="{13B5DB51-A259-4FD0-A846-F8D4EB2CCA1E}" sibTransId="{55F063C0-CDF3-4FAE-A174-C338703EB895}"/>
    <dgm:cxn modelId="{4954B4CF-A3C1-D84D-9F57-42A5A8397765}" type="presOf" srcId="{8E111B95-2416-4C59-9603-F322E9723922}" destId="{5FAA61A0-7CAD-C045-8BE1-16FB4BA8E00C}" srcOrd="0" destOrd="0" presId="urn:microsoft.com/office/officeart/2008/layout/LinedList"/>
    <dgm:cxn modelId="{472083D2-22C9-3941-A0B9-ADFF287D1136}" type="presOf" srcId="{9CB67622-BE28-41DB-90BD-C7EF1DC773D1}" destId="{20A00575-2C0B-8D48-AC1B-A5F1414CF423}" srcOrd="0" destOrd="0" presId="urn:microsoft.com/office/officeart/2008/layout/LinedList"/>
    <dgm:cxn modelId="{C49081D5-8A73-4884-9753-21BC0CA00551}" srcId="{EECA3EC9-4567-4F01-AA0D-C0DFD8BFF57A}" destId="{69E151C6-03B7-470A-83A6-0C850D719F0D}" srcOrd="7" destOrd="0" parTransId="{50D294F2-2CFC-452F-B1D8-E0649C503464}" sibTransId="{0A077555-A2E5-4164-8DE7-0F3F30E92179}"/>
    <dgm:cxn modelId="{E4F3F7D7-B668-4F69-ACC0-54C56B272E8B}" srcId="{EECA3EC9-4567-4F01-AA0D-C0DFD8BFF57A}" destId="{6A296F3F-EC02-40B3-A910-643C5014954C}" srcOrd="8" destOrd="0" parTransId="{A173828C-8949-40C5-8B16-6F834DCA23D7}" sibTransId="{0DB9A053-CC88-4660-B599-4CEB7F6E821F}"/>
    <dgm:cxn modelId="{D351FFDB-30BE-4C9B-A6BA-E6A613C0C570}" srcId="{EECA3EC9-4567-4F01-AA0D-C0DFD8BFF57A}" destId="{9CB67622-BE28-41DB-90BD-C7EF1DC773D1}" srcOrd="1" destOrd="0" parTransId="{BF103C10-BBCA-4521-ACD6-02409088B426}" sibTransId="{E6163130-43D5-48F3-B81A-8048E71239F9}"/>
    <dgm:cxn modelId="{C06A11EC-F8B1-B749-9A73-F509BBEC48B8}" type="presOf" srcId="{03D1226D-00CB-4929-9D8D-3815008DAB1B}" destId="{D123F670-2617-0B4F-AA50-3C515FE58004}" srcOrd="0" destOrd="0" presId="urn:microsoft.com/office/officeart/2008/layout/LinedList"/>
    <dgm:cxn modelId="{6E86F19F-A1FE-9E4D-B0C1-8C545A5F122F}" type="presParOf" srcId="{82CE9393-068B-254D-8B15-2A9351992699}" destId="{9FF9290B-ABB6-484E-ADC3-11A352B850ED}" srcOrd="0" destOrd="0" presId="urn:microsoft.com/office/officeart/2008/layout/LinedList"/>
    <dgm:cxn modelId="{2A41659A-E826-6F47-BA64-55A3623A4ACD}" type="presParOf" srcId="{82CE9393-068B-254D-8B15-2A9351992699}" destId="{FD9970B0-48C7-5244-BA58-251E4C265332}" srcOrd="1" destOrd="0" presId="urn:microsoft.com/office/officeart/2008/layout/LinedList"/>
    <dgm:cxn modelId="{CBF34789-EB00-1D45-B965-A372C0FB2154}" type="presParOf" srcId="{FD9970B0-48C7-5244-BA58-251E4C265332}" destId="{D123F670-2617-0B4F-AA50-3C515FE58004}" srcOrd="0" destOrd="0" presId="urn:microsoft.com/office/officeart/2008/layout/LinedList"/>
    <dgm:cxn modelId="{C9C14F81-ADDC-154D-B2AF-00CFEEBEBD09}" type="presParOf" srcId="{FD9970B0-48C7-5244-BA58-251E4C265332}" destId="{F2B3F9E2-D65A-7544-9E10-606710AF799A}" srcOrd="1" destOrd="0" presId="urn:microsoft.com/office/officeart/2008/layout/LinedList"/>
    <dgm:cxn modelId="{30F4B28A-78EF-8D49-9A12-BB5C6FC5BE2B}" type="presParOf" srcId="{82CE9393-068B-254D-8B15-2A9351992699}" destId="{995CBFA7-CBB8-9548-96FE-D277D7698A81}" srcOrd="2" destOrd="0" presId="urn:microsoft.com/office/officeart/2008/layout/LinedList"/>
    <dgm:cxn modelId="{69F89EB8-6C77-B443-A935-36FEDAA3C89D}" type="presParOf" srcId="{82CE9393-068B-254D-8B15-2A9351992699}" destId="{F79C242D-FDF9-4C40-B10A-85F18C5E9162}" srcOrd="3" destOrd="0" presId="urn:microsoft.com/office/officeart/2008/layout/LinedList"/>
    <dgm:cxn modelId="{644043A5-51EE-D849-9B73-72BFB5112D85}" type="presParOf" srcId="{F79C242D-FDF9-4C40-B10A-85F18C5E9162}" destId="{20A00575-2C0B-8D48-AC1B-A5F1414CF423}" srcOrd="0" destOrd="0" presId="urn:microsoft.com/office/officeart/2008/layout/LinedList"/>
    <dgm:cxn modelId="{F27DEDE7-A8FB-8B47-A438-71819B85BE08}" type="presParOf" srcId="{F79C242D-FDF9-4C40-B10A-85F18C5E9162}" destId="{2D4EC5FF-AE4A-0C41-A790-32E8D5E16FB0}" srcOrd="1" destOrd="0" presId="urn:microsoft.com/office/officeart/2008/layout/LinedList"/>
    <dgm:cxn modelId="{128ACD76-A4D9-C245-95F5-EFF00B5D6727}" type="presParOf" srcId="{82CE9393-068B-254D-8B15-2A9351992699}" destId="{4582BC3A-8A3A-464C-8170-ADEA5303E0AD}" srcOrd="4" destOrd="0" presId="urn:microsoft.com/office/officeart/2008/layout/LinedList"/>
    <dgm:cxn modelId="{F0064436-A130-6B42-A5A6-281C4ED2D834}" type="presParOf" srcId="{82CE9393-068B-254D-8B15-2A9351992699}" destId="{72C37DA8-7CE0-E242-8BCB-AD1BEB4443AF}" srcOrd="5" destOrd="0" presId="urn:microsoft.com/office/officeart/2008/layout/LinedList"/>
    <dgm:cxn modelId="{312EB4F2-A340-FA45-9FB7-5E6098EF75F5}" type="presParOf" srcId="{72C37DA8-7CE0-E242-8BCB-AD1BEB4443AF}" destId="{5FAA61A0-7CAD-C045-8BE1-16FB4BA8E00C}" srcOrd="0" destOrd="0" presId="urn:microsoft.com/office/officeart/2008/layout/LinedList"/>
    <dgm:cxn modelId="{03F5AA6A-A86A-154D-90F3-6E1006DBDB91}" type="presParOf" srcId="{72C37DA8-7CE0-E242-8BCB-AD1BEB4443AF}" destId="{19ABBFC7-208C-E049-9FB3-3CB567440813}" srcOrd="1" destOrd="0" presId="urn:microsoft.com/office/officeart/2008/layout/LinedList"/>
    <dgm:cxn modelId="{BE61E5DB-6DB5-654D-B5B0-7FBCE39F4646}" type="presParOf" srcId="{82CE9393-068B-254D-8B15-2A9351992699}" destId="{620E2012-ACD6-AF47-A7DD-828B5483A1E6}" srcOrd="6" destOrd="0" presId="urn:microsoft.com/office/officeart/2008/layout/LinedList"/>
    <dgm:cxn modelId="{D9BF86AF-9F60-1E4E-98E5-C473CD515492}" type="presParOf" srcId="{82CE9393-068B-254D-8B15-2A9351992699}" destId="{5AAEDECF-BA33-4945-8D06-0DE227B6FF19}" srcOrd="7" destOrd="0" presId="urn:microsoft.com/office/officeart/2008/layout/LinedList"/>
    <dgm:cxn modelId="{1A0F34BA-E90A-1F4C-9EB0-E05A85957C25}" type="presParOf" srcId="{5AAEDECF-BA33-4945-8D06-0DE227B6FF19}" destId="{BA6C73E7-947A-3145-AA1D-10798E0C24D0}" srcOrd="0" destOrd="0" presId="urn:microsoft.com/office/officeart/2008/layout/LinedList"/>
    <dgm:cxn modelId="{66EC9DBC-E6C3-B546-AFDE-53D023050683}" type="presParOf" srcId="{5AAEDECF-BA33-4945-8D06-0DE227B6FF19}" destId="{F87A8C51-C08C-0A40-B461-80A0205ADA64}" srcOrd="1" destOrd="0" presId="urn:microsoft.com/office/officeart/2008/layout/LinedList"/>
    <dgm:cxn modelId="{26BA4C71-1C6C-9B47-9CD1-E8698719C89F}" type="presParOf" srcId="{82CE9393-068B-254D-8B15-2A9351992699}" destId="{B30978A1-B826-3744-A24B-F0AAFB56A01E}" srcOrd="8" destOrd="0" presId="urn:microsoft.com/office/officeart/2008/layout/LinedList"/>
    <dgm:cxn modelId="{B736D46A-8A3F-144E-B74B-1EBCAB613AA4}" type="presParOf" srcId="{82CE9393-068B-254D-8B15-2A9351992699}" destId="{6BE225E4-2815-C043-9B85-CBEC8086F2B5}" srcOrd="9" destOrd="0" presId="urn:microsoft.com/office/officeart/2008/layout/LinedList"/>
    <dgm:cxn modelId="{11A8979E-A7C8-2B41-BCE9-C8DC0B1BE81C}" type="presParOf" srcId="{6BE225E4-2815-C043-9B85-CBEC8086F2B5}" destId="{2CEC2721-845E-2645-B0E5-29D75536D91D}" srcOrd="0" destOrd="0" presId="urn:microsoft.com/office/officeart/2008/layout/LinedList"/>
    <dgm:cxn modelId="{E57A2E38-C898-5E46-BEC9-0632A2E75C5A}" type="presParOf" srcId="{6BE225E4-2815-C043-9B85-CBEC8086F2B5}" destId="{53E09010-9B98-3D4F-B6E8-1BA99608C48A}" srcOrd="1" destOrd="0" presId="urn:microsoft.com/office/officeart/2008/layout/LinedList"/>
    <dgm:cxn modelId="{9CC66AE5-9D13-E146-9E9A-A5A91613C964}" type="presParOf" srcId="{82CE9393-068B-254D-8B15-2A9351992699}" destId="{3A8D8826-F864-F64D-8983-EF9738346A0A}" srcOrd="10" destOrd="0" presId="urn:microsoft.com/office/officeart/2008/layout/LinedList"/>
    <dgm:cxn modelId="{3BAF9A75-2F93-7042-909E-675CE045F274}" type="presParOf" srcId="{82CE9393-068B-254D-8B15-2A9351992699}" destId="{2D78FC4D-7E83-314B-83B8-D37F6CBED6F7}" srcOrd="11" destOrd="0" presId="urn:microsoft.com/office/officeart/2008/layout/LinedList"/>
    <dgm:cxn modelId="{194EFD90-67D2-0349-88AE-C48B711C1516}" type="presParOf" srcId="{2D78FC4D-7E83-314B-83B8-D37F6CBED6F7}" destId="{F12FD6DB-094A-284F-B5A5-893677B21AEA}" srcOrd="0" destOrd="0" presId="urn:microsoft.com/office/officeart/2008/layout/LinedList"/>
    <dgm:cxn modelId="{0C7405DE-71DA-1A4E-A99D-A6CE0EA5EDF7}" type="presParOf" srcId="{2D78FC4D-7E83-314B-83B8-D37F6CBED6F7}" destId="{7201D9C3-6D61-3C4B-A2F4-C4CA6424AFD9}" srcOrd="1" destOrd="0" presId="urn:microsoft.com/office/officeart/2008/layout/LinedList"/>
    <dgm:cxn modelId="{8BFE8E9D-C0EB-8A4D-AB3D-D4AC9EC032CC}" type="presParOf" srcId="{82CE9393-068B-254D-8B15-2A9351992699}" destId="{14AF402C-CA39-F64B-83E1-6EDE5D7A64BD}" srcOrd="12" destOrd="0" presId="urn:microsoft.com/office/officeart/2008/layout/LinedList"/>
    <dgm:cxn modelId="{8CB292AE-00A1-BE46-9935-C1CE45D5983E}" type="presParOf" srcId="{82CE9393-068B-254D-8B15-2A9351992699}" destId="{F89FBDE5-2056-D94B-BEC7-E691A0B08797}" srcOrd="13" destOrd="0" presId="urn:microsoft.com/office/officeart/2008/layout/LinedList"/>
    <dgm:cxn modelId="{7BABBAB8-3F04-0D4D-B6FA-8C0E5A504D0C}" type="presParOf" srcId="{F89FBDE5-2056-D94B-BEC7-E691A0B08797}" destId="{65E9DA10-06F8-8045-A8B0-F4F69CBB14BC}" srcOrd="0" destOrd="0" presId="urn:microsoft.com/office/officeart/2008/layout/LinedList"/>
    <dgm:cxn modelId="{611905AC-4BF5-1E46-ADDE-D7C7DF7AB1A0}" type="presParOf" srcId="{F89FBDE5-2056-D94B-BEC7-E691A0B08797}" destId="{1780600D-F53E-654E-B1CA-BB6301052F17}" srcOrd="1" destOrd="0" presId="urn:microsoft.com/office/officeart/2008/layout/LinedList"/>
    <dgm:cxn modelId="{7D3FEF03-F238-D042-B8D9-86BC45CA2346}" type="presParOf" srcId="{82CE9393-068B-254D-8B15-2A9351992699}" destId="{127CFDAE-1F94-E846-8739-0D12425DBDF2}" srcOrd="14" destOrd="0" presId="urn:microsoft.com/office/officeart/2008/layout/LinedList"/>
    <dgm:cxn modelId="{97A32FCE-B763-CA4A-8304-9D2BA25F24AE}" type="presParOf" srcId="{82CE9393-068B-254D-8B15-2A9351992699}" destId="{27051C91-0223-D445-824B-04CF13F24086}" srcOrd="15" destOrd="0" presId="urn:microsoft.com/office/officeart/2008/layout/LinedList"/>
    <dgm:cxn modelId="{69C91057-2B92-FE4E-98BF-CBC8487BF390}" type="presParOf" srcId="{27051C91-0223-D445-824B-04CF13F24086}" destId="{320FAE65-93D6-7E40-8C59-F1AA91C15A90}" srcOrd="0" destOrd="0" presId="urn:microsoft.com/office/officeart/2008/layout/LinedList"/>
    <dgm:cxn modelId="{A664717F-4438-CE42-B875-68F12097FCFD}" type="presParOf" srcId="{27051C91-0223-D445-824B-04CF13F24086}" destId="{7B98E132-BE51-7F4A-82EA-0142281A65F9}" srcOrd="1" destOrd="0" presId="urn:microsoft.com/office/officeart/2008/layout/LinedList"/>
    <dgm:cxn modelId="{66BEFEC5-96B3-DD4E-BB4A-4501B4A97A91}" type="presParOf" srcId="{82CE9393-068B-254D-8B15-2A9351992699}" destId="{A31A1D59-FDAA-6E40-BB8A-973C50880F61}" srcOrd="16" destOrd="0" presId="urn:microsoft.com/office/officeart/2008/layout/LinedList"/>
    <dgm:cxn modelId="{2E628235-0D6D-A140-895E-1B42CEE8CA40}" type="presParOf" srcId="{82CE9393-068B-254D-8B15-2A9351992699}" destId="{8FBA285E-38F5-604E-AA21-DC9B0ED2EFF1}" srcOrd="17" destOrd="0" presId="urn:microsoft.com/office/officeart/2008/layout/LinedList"/>
    <dgm:cxn modelId="{5BC3A81D-2ADB-7242-B1F4-ACEF823215FE}" type="presParOf" srcId="{8FBA285E-38F5-604E-AA21-DC9B0ED2EFF1}" destId="{2D7F5354-3743-5B41-A9BD-0A055EFF75F5}" srcOrd="0" destOrd="0" presId="urn:microsoft.com/office/officeart/2008/layout/LinedList"/>
    <dgm:cxn modelId="{9B7711F3-1BEF-1E4F-B794-1183B0B183B2}" type="presParOf" srcId="{8FBA285E-38F5-604E-AA21-DC9B0ED2EFF1}" destId="{9FDB2C48-1DFC-1145-8310-DC8D2363A0F0}" srcOrd="1" destOrd="0" presId="urn:microsoft.com/office/officeart/2008/layout/LinedList"/>
    <dgm:cxn modelId="{233493E1-2311-194E-8E17-69310B20A669}" type="presParOf" srcId="{82CE9393-068B-254D-8B15-2A9351992699}" destId="{54BB2174-2515-5D4A-9D04-C49D216E61CF}" srcOrd="18" destOrd="0" presId="urn:microsoft.com/office/officeart/2008/layout/LinedList"/>
    <dgm:cxn modelId="{B189C3F6-69E3-2941-8795-5754056F1C72}" type="presParOf" srcId="{82CE9393-068B-254D-8B15-2A9351992699}" destId="{1E78AB89-389E-0145-8564-C160EAA87C6D}" srcOrd="19" destOrd="0" presId="urn:microsoft.com/office/officeart/2008/layout/LinedList"/>
    <dgm:cxn modelId="{A3BD1A3D-75B3-CB45-9366-A33B2C3110F8}" type="presParOf" srcId="{1E78AB89-389E-0145-8564-C160EAA87C6D}" destId="{5B4C709F-17D0-9D4F-ABD7-BF3D7EBA2490}" srcOrd="0" destOrd="0" presId="urn:microsoft.com/office/officeart/2008/layout/LinedList"/>
    <dgm:cxn modelId="{F73EC2F4-A8FC-F048-84D6-A3FE9E727CD7}" type="presParOf" srcId="{1E78AB89-389E-0145-8564-C160EAA87C6D}" destId="{BB04C9F2-8FC7-8246-B674-47AC009A7F2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3618E-A7E2-4548-BB3D-B0C9A11C31E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88AE3E0-1EA2-4CAB-B1AC-41E0ACBEB3E6}">
      <dgm:prSet/>
      <dgm:spPr/>
      <dgm:t>
        <a:bodyPr/>
        <a:lstStyle/>
        <a:p>
          <a:r>
            <a:rPr lang="en-US"/>
            <a:t>1. User enters a question (e.g. "Show all customers from Germany")</a:t>
          </a:r>
        </a:p>
      </dgm:t>
    </dgm:pt>
    <dgm:pt modelId="{E184517F-08A8-4D61-BCE0-F89D7F23DC7C}" type="parTrans" cxnId="{2E03C793-CB52-48B9-BE6C-5CBD5ABDA3D8}">
      <dgm:prSet/>
      <dgm:spPr/>
      <dgm:t>
        <a:bodyPr/>
        <a:lstStyle/>
        <a:p>
          <a:endParaRPr lang="en-US"/>
        </a:p>
      </dgm:t>
    </dgm:pt>
    <dgm:pt modelId="{CCB5EA92-4DF0-41F1-A2A4-9EFFF221A9BA}" type="sibTrans" cxnId="{2E03C793-CB52-48B9-BE6C-5CBD5ABDA3D8}">
      <dgm:prSet/>
      <dgm:spPr/>
      <dgm:t>
        <a:bodyPr/>
        <a:lstStyle/>
        <a:p>
          <a:endParaRPr lang="en-US"/>
        </a:p>
      </dgm:t>
    </dgm:pt>
    <dgm:pt modelId="{F0FC5259-C374-429C-9CD8-D21EE79290C7}">
      <dgm:prSet/>
      <dgm:spPr/>
      <dgm:t>
        <a:bodyPr/>
        <a:lstStyle/>
        <a:p>
          <a:r>
            <a:rPr lang="en-US"/>
            <a:t>2. Model generates SQL: SELECT CustomerID, CompanyName FROM Customers WHERE Country = 'Germany';</a:t>
          </a:r>
        </a:p>
      </dgm:t>
    </dgm:pt>
    <dgm:pt modelId="{49343F70-D76F-4823-B192-26C9999B72DB}" type="parTrans" cxnId="{E8ABA4C8-ACD3-44B2-A3A7-7567C119A80C}">
      <dgm:prSet/>
      <dgm:spPr/>
      <dgm:t>
        <a:bodyPr/>
        <a:lstStyle/>
        <a:p>
          <a:endParaRPr lang="en-US"/>
        </a:p>
      </dgm:t>
    </dgm:pt>
    <dgm:pt modelId="{2C437A25-0028-443A-911B-0353D06D89D3}" type="sibTrans" cxnId="{E8ABA4C8-ACD3-44B2-A3A7-7567C119A80C}">
      <dgm:prSet/>
      <dgm:spPr/>
      <dgm:t>
        <a:bodyPr/>
        <a:lstStyle/>
        <a:p>
          <a:endParaRPr lang="en-US"/>
        </a:p>
      </dgm:t>
    </dgm:pt>
    <dgm:pt modelId="{20E6FCAA-5695-41BE-B968-F995619644B7}">
      <dgm:prSet/>
      <dgm:spPr/>
      <dgm:t>
        <a:bodyPr/>
        <a:lstStyle/>
        <a:p>
          <a:r>
            <a:rPr lang="en-US"/>
            <a:t>3. Query is optimized (adds LIMIT if needed)</a:t>
          </a:r>
        </a:p>
      </dgm:t>
    </dgm:pt>
    <dgm:pt modelId="{7AE3E796-BE9F-45A4-9CF6-31CA700F4355}" type="parTrans" cxnId="{A41FD31A-3FB6-43DC-B2AB-25DCA5322A61}">
      <dgm:prSet/>
      <dgm:spPr/>
      <dgm:t>
        <a:bodyPr/>
        <a:lstStyle/>
        <a:p>
          <a:endParaRPr lang="en-US"/>
        </a:p>
      </dgm:t>
    </dgm:pt>
    <dgm:pt modelId="{6E0D37D4-03DF-4869-B097-A6F960733499}" type="sibTrans" cxnId="{A41FD31A-3FB6-43DC-B2AB-25DCA5322A61}">
      <dgm:prSet/>
      <dgm:spPr/>
      <dgm:t>
        <a:bodyPr/>
        <a:lstStyle/>
        <a:p>
          <a:endParaRPr lang="en-US"/>
        </a:p>
      </dgm:t>
    </dgm:pt>
    <dgm:pt modelId="{57FC4ACB-6696-442A-B4BB-E40C76858DC0}">
      <dgm:prSet/>
      <dgm:spPr/>
      <dgm:t>
        <a:bodyPr/>
        <a:lstStyle/>
        <a:p>
          <a:r>
            <a:rPr lang="en-US"/>
            <a:t>4. Results shown in a table</a:t>
          </a:r>
        </a:p>
      </dgm:t>
    </dgm:pt>
    <dgm:pt modelId="{C8C69B16-D9E4-445F-A6BE-458D83EB4CB6}" type="parTrans" cxnId="{E29B1B7D-2A3C-4D01-AE2E-C8367F2AC78D}">
      <dgm:prSet/>
      <dgm:spPr/>
      <dgm:t>
        <a:bodyPr/>
        <a:lstStyle/>
        <a:p>
          <a:endParaRPr lang="en-US"/>
        </a:p>
      </dgm:t>
    </dgm:pt>
    <dgm:pt modelId="{07265F95-142E-4BB2-A9D9-EA71DCDA6241}" type="sibTrans" cxnId="{E29B1B7D-2A3C-4D01-AE2E-C8367F2AC78D}">
      <dgm:prSet/>
      <dgm:spPr/>
      <dgm:t>
        <a:bodyPr/>
        <a:lstStyle/>
        <a:p>
          <a:endParaRPr lang="en-US"/>
        </a:p>
      </dgm:t>
    </dgm:pt>
    <dgm:pt modelId="{FEDCF423-39CB-4D79-86E7-24AAB4582DB5}">
      <dgm:prSet/>
      <dgm:spPr/>
      <dgm:t>
        <a:bodyPr/>
        <a:lstStyle/>
        <a:p>
          <a:r>
            <a:rPr lang="en-US"/>
            <a:t>5. Optional: Evaluation tab compares model output with ground-truth SQL (Exact Match, F1, Execution Match)</a:t>
          </a:r>
        </a:p>
      </dgm:t>
    </dgm:pt>
    <dgm:pt modelId="{A42DC9A2-E13F-4412-97FB-E5137E2B890B}" type="parTrans" cxnId="{AA2757FC-0194-48ED-8886-8447954AEC7E}">
      <dgm:prSet/>
      <dgm:spPr/>
      <dgm:t>
        <a:bodyPr/>
        <a:lstStyle/>
        <a:p>
          <a:endParaRPr lang="en-US"/>
        </a:p>
      </dgm:t>
    </dgm:pt>
    <dgm:pt modelId="{94F30CD8-11F2-4393-98C3-AB10DE803314}" type="sibTrans" cxnId="{AA2757FC-0194-48ED-8886-8447954AEC7E}">
      <dgm:prSet/>
      <dgm:spPr/>
      <dgm:t>
        <a:bodyPr/>
        <a:lstStyle/>
        <a:p>
          <a:endParaRPr lang="en-US"/>
        </a:p>
      </dgm:t>
    </dgm:pt>
    <dgm:pt modelId="{852BD1A9-37D2-4B40-9022-BA57AD46E8D3}">
      <dgm:prSet/>
      <dgm:spPr/>
      <dgm:t>
        <a:bodyPr/>
        <a:lstStyle/>
        <a:p>
          <a:r>
            <a:rPr lang="en-US"/>
            <a:t>✅ Available as CLI and Streamlit Web App</a:t>
          </a:r>
        </a:p>
      </dgm:t>
    </dgm:pt>
    <dgm:pt modelId="{3EA08FFF-6920-48FA-B23E-00FAF7728022}" type="parTrans" cxnId="{8479FECA-EB60-4281-94C1-3D5EA125B796}">
      <dgm:prSet/>
      <dgm:spPr/>
      <dgm:t>
        <a:bodyPr/>
        <a:lstStyle/>
        <a:p>
          <a:endParaRPr lang="en-US"/>
        </a:p>
      </dgm:t>
    </dgm:pt>
    <dgm:pt modelId="{F12A95DC-32A4-4B6D-BE32-E4D3225A0388}" type="sibTrans" cxnId="{8479FECA-EB60-4281-94C1-3D5EA125B796}">
      <dgm:prSet/>
      <dgm:spPr/>
      <dgm:t>
        <a:bodyPr/>
        <a:lstStyle/>
        <a:p>
          <a:endParaRPr lang="en-US"/>
        </a:p>
      </dgm:t>
    </dgm:pt>
    <dgm:pt modelId="{6FFA43E2-A5CD-084D-8625-0FF4A54CBD3C}" type="pres">
      <dgm:prSet presAssocID="{1F03618E-A7E2-4548-BB3D-B0C9A11C31E7}" presName="diagram" presStyleCnt="0">
        <dgm:presLayoutVars>
          <dgm:dir/>
          <dgm:resizeHandles val="exact"/>
        </dgm:presLayoutVars>
      </dgm:prSet>
      <dgm:spPr/>
    </dgm:pt>
    <dgm:pt modelId="{16DF393B-0387-D741-84AB-9E82AA271703}" type="pres">
      <dgm:prSet presAssocID="{C88AE3E0-1EA2-4CAB-B1AC-41E0ACBEB3E6}" presName="node" presStyleLbl="node1" presStyleIdx="0" presStyleCnt="6">
        <dgm:presLayoutVars>
          <dgm:bulletEnabled val="1"/>
        </dgm:presLayoutVars>
      </dgm:prSet>
      <dgm:spPr/>
    </dgm:pt>
    <dgm:pt modelId="{7012F446-8602-B34F-A848-62BEA242CAF0}" type="pres">
      <dgm:prSet presAssocID="{CCB5EA92-4DF0-41F1-A2A4-9EFFF221A9BA}" presName="sibTrans" presStyleCnt="0"/>
      <dgm:spPr/>
    </dgm:pt>
    <dgm:pt modelId="{EB3A0AC0-A19B-2B4B-982E-06F1B3366A4B}" type="pres">
      <dgm:prSet presAssocID="{F0FC5259-C374-429C-9CD8-D21EE79290C7}" presName="node" presStyleLbl="node1" presStyleIdx="1" presStyleCnt="6">
        <dgm:presLayoutVars>
          <dgm:bulletEnabled val="1"/>
        </dgm:presLayoutVars>
      </dgm:prSet>
      <dgm:spPr/>
    </dgm:pt>
    <dgm:pt modelId="{8461ED56-4C59-224E-8999-A57E7C6D8B7D}" type="pres">
      <dgm:prSet presAssocID="{2C437A25-0028-443A-911B-0353D06D89D3}" presName="sibTrans" presStyleCnt="0"/>
      <dgm:spPr/>
    </dgm:pt>
    <dgm:pt modelId="{12C35A01-EF22-1A44-BF9E-85F501C4FC47}" type="pres">
      <dgm:prSet presAssocID="{20E6FCAA-5695-41BE-B968-F995619644B7}" presName="node" presStyleLbl="node1" presStyleIdx="2" presStyleCnt="6">
        <dgm:presLayoutVars>
          <dgm:bulletEnabled val="1"/>
        </dgm:presLayoutVars>
      </dgm:prSet>
      <dgm:spPr/>
    </dgm:pt>
    <dgm:pt modelId="{030BA802-8276-AE47-B761-8E25E7058F7F}" type="pres">
      <dgm:prSet presAssocID="{6E0D37D4-03DF-4869-B097-A6F960733499}" presName="sibTrans" presStyleCnt="0"/>
      <dgm:spPr/>
    </dgm:pt>
    <dgm:pt modelId="{429014F3-0521-F840-B2D4-16F627C8C4D8}" type="pres">
      <dgm:prSet presAssocID="{57FC4ACB-6696-442A-B4BB-E40C76858DC0}" presName="node" presStyleLbl="node1" presStyleIdx="3" presStyleCnt="6">
        <dgm:presLayoutVars>
          <dgm:bulletEnabled val="1"/>
        </dgm:presLayoutVars>
      </dgm:prSet>
      <dgm:spPr/>
    </dgm:pt>
    <dgm:pt modelId="{AF511098-B7C8-1944-9F4A-D0BE6F0C483E}" type="pres">
      <dgm:prSet presAssocID="{07265F95-142E-4BB2-A9D9-EA71DCDA6241}" presName="sibTrans" presStyleCnt="0"/>
      <dgm:spPr/>
    </dgm:pt>
    <dgm:pt modelId="{9C15902D-1169-B045-B587-A7F4CECC963A}" type="pres">
      <dgm:prSet presAssocID="{FEDCF423-39CB-4D79-86E7-24AAB4582DB5}" presName="node" presStyleLbl="node1" presStyleIdx="4" presStyleCnt="6">
        <dgm:presLayoutVars>
          <dgm:bulletEnabled val="1"/>
        </dgm:presLayoutVars>
      </dgm:prSet>
      <dgm:spPr/>
    </dgm:pt>
    <dgm:pt modelId="{35F1B7D1-CA95-054D-B2FF-14D41C6FA903}" type="pres">
      <dgm:prSet presAssocID="{94F30CD8-11F2-4393-98C3-AB10DE803314}" presName="sibTrans" presStyleCnt="0"/>
      <dgm:spPr/>
    </dgm:pt>
    <dgm:pt modelId="{83E6C59C-70A3-BD46-9E1D-BD2D2E08094F}" type="pres">
      <dgm:prSet presAssocID="{852BD1A9-37D2-4B40-9022-BA57AD46E8D3}" presName="node" presStyleLbl="node1" presStyleIdx="5" presStyleCnt="6">
        <dgm:presLayoutVars>
          <dgm:bulletEnabled val="1"/>
        </dgm:presLayoutVars>
      </dgm:prSet>
      <dgm:spPr/>
    </dgm:pt>
  </dgm:ptLst>
  <dgm:cxnLst>
    <dgm:cxn modelId="{AE20A60A-4BFC-B543-8CDF-368D13067F57}" type="presOf" srcId="{1F03618E-A7E2-4548-BB3D-B0C9A11C31E7}" destId="{6FFA43E2-A5CD-084D-8625-0FF4A54CBD3C}" srcOrd="0" destOrd="0" presId="urn:microsoft.com/office/officeart/2005/8/layout/default"/>
    <dgm:cxn modelId="{A41FD31A-3FB6-43DC-B2AB-25DCA5322A61}" srcId="{1F03618E-A7E2-4548-BB3D-B0C9A11C31E7}" destId="{20E6FCAA-5695-41BE-B968-F995619644B7}" srcOrd="2" destOrd="0" parTransId="{7AE3E796-BE9F-45A4-9CF6-31CA700F4355}" sibTransId="{6E0D37D4-03DF-4869-B097-A6F960733499}"/>
    <dgm:cxn modelId="{C0A6A134-55EA-4D41-8981-3DCEB6E964F3}" type="presOf" srcId="{FEDCF423-39CB-4D79-86E7-24AAB4582DB5}" destId="{9C15902D-1169-B045-B587-A7F4CECC963A}" srcOrd="0" destOrd="0" presId="urn:microsoft.com/office/officeart/2005/8/layout/default"/>
    <dgm:cxn modelId="{152D3035-B041-DC46-8ECE-BE3B3E9A35F9}" type="presOf" srcId="{57FC4ACB-6696-442A-B4BB-E40C76858DC0}" destId="{429014F3-0521-F840-B2D4-16F627C8C4D8}" srcOrd="0" destOrd="0" presId="urn:microsoft.com/office/officeart/2005/8/layout/default"/>
    <dgm:cxn modelId="{D6D11750-E3D0-2548-9725-69E206007405}" type="presOf" srcId="{852BD1A9-37D2-4B40-9022-BA57AD46E8D3}" destId="{83E6C59C-70A3-BD46-9E1D-BD2D2E08094F}" srcOrd="0" destOrd="0" presId="urn:microsoft.com/office/officeart/2005/8/layout/default"/>
    <dgm:cxn modelId="{E29B1B7D-2A3C-4D01-AE2E-C8367F2AC78D}" srcId="{1F03618E-A7E2-4548-BB3D-B0C9A11C31E7}" destId="{57FC4ACB-6696-442A-B4BB-E40C76858DC0}" srcOrd="3" destOrd="0" parTransId="{C8C69B16-D9E4-445F-A6BE-458D83EB4CB6}" sibTransId="{07265F95-142E-4BB2-A9D9-EA71DCDA6241}"/>
    <dgm:cxn modelId="{2E03C793-CB52-48B9-BE6C-5CBD5ABDA3D8}" srcId="{1F03618E-A7E2-4548-BB3D-B0C9A11C31E7}" destId="{C88AE3E0-1EA2-4CAB-B1AC-41E0ACBEB3E6}" srcOrd="0" destOrd="0" parTransId="{E184517F-08A8-4D61-BCE0-F89D7F23DC7C}" sibTransId="{CCB5EA92-4DF0-41F1-A2A4-9EFFF221A9BA}"/>
    <dgm:cxn modelId="{7F854D9F-E8CA-E84A-8EAB-213705E4A58F}" type="presOf" srcId="{20E6FCAA-5695-41BE-B968-F995619644B7}" destId="{12C35A01-EF22-1A44-BF9E-85F501C4FC47}" srcOrd="0" destOrd="0" presId="urn:microsoft.com/office/officeart/2005/8/layout/default"/>
    <dgm:cxn modelId="{FFAD49A5-0555-A241-BEFA-872008427F5B}" type="presOf" srcId="{F0FC5259-C374-429C-9CD8-D21EE79290C7}" destId="{EB3A0AC0-A19B-2B4B-982E-06F1B3366A4B}" srcOrd="0" destOrd="0" presId="urn:microsoft.com/office/officeart/2005/8/layout/default"/>
    <dgm:cxn modelId="{E8ABA4C8-ACD3-44B2-A3A7-7567C119A80C}" srcId="{1F03618E-A7E2-4548-BB3D-B0C9A11C31E7}" destId="{F0FC5259-C374-429C-9CD8-D21EE79290C7}" srcOrd="1" destOrd="0" parTransId="{49343F70-D76F-4823-B192-26C9999B72DB}" sibTransId="{2C437A25-0028-443A-911B-0353D06D89D3}"/>
    <dgm:cxn modelId="{8479FECA-EB60-4281-94C1-3D5EA125B796}" srcId="{1F03618E-A7E2-4548-BB3D-B0C9A11C31E7}" destId="{852BD1A9-37D2-4B40-9022-BA57AD46E8D3}" srcOrd="5" destOrd="0" parTransId="{3EA08FFF-6920-48FA-B23E-00FAF7728022}" sibTransId="{F12A95DC-32A4-4B6D-BE32-E4D3225A0388}"/>
    <dgm:cxn modelId="{27A1A2DE-3481-384E-803C-364809C91B90}" type="presOf" srcId="{C88AE3E0-1EA2-4CAB-B1AC-41E0ACBEB3E6}" destId="{16DF393B-0387-D741-84AB-9E82AA271703}" srcOrd="0" destOrd="0" presId="urn:microsoft.com/office/officeart/2005/8/layout/default"/>
    <dgm:cxn modelId="{AA2757FC-0194-48ED-8886-8447954AEC7E}" srcId="{1F03618E-A7E2-4548-BB3D-B0C9A11C31E7}" destId="{FEDCF423-39CB-4D79-86E7-24AAB4582DB5}" srcOrd="4" destOrd="0" parTransId="{A42DC9A2-E13F-4412-97FB-E5137E2B890B}" sibTransId="{94F30CD8-11F2-4393-98C3-AB10DE803314}"/>
    <dgm:cxn modelId="{5149661A-2EB4-EF4C-8B8A-C627F8A95131}" type="presParOf" srcId="{6FFA43E2-A5CD-084D-8625-0FF4A54CBD3C}" destId="{16DF393B-0387-D741-84AB-9E82AA271703}" srcOrd="0" destOrd="0" presId="urn:microsoft.com/office/officeart/2005/8/layout/default"/>
    <dgm:cxn modelId="{076F5C91-0292-A54C-A9B0-913F6FDA1535}" type="presParOf" srcId="{6FFA43E2-A5CD-084D-8625-0FF4A54CBD3C}" destId="{7012F446-8602-B34F-A848-62BEA242CAF0}" srcOrd="1" destOrd="0" presId="urn:microsoft.com/office/officeart/2005/8/layout/default"/>
    <dgm:cxn modelId="{06F6E410-3244-D145-B6C9-4FB6CA3543B7}" type="presParOf" srcId="{6FFA43E2-A5CD-084D-8625-0FF4A54CBD3C}" destId="{EB3A0AC0-A19B-2B4B-982E-06F1B3366A4B}" srcOrd="2" destOrd="0" presId="urn:microsoft.com/office/officeart/2005/8/layout/default"/>
    <dgm:cxn modelId="{12FCEBD6-996D-994D-97F0-9C17E69CB787}" type="presParOf" srcId="{6FFA43E2-A5CD-084D-8625-0FF4A54CBD3C}" destId="{8461ED56-4C59-224E-8999-A57E7C6D8B7D}" srcOrd="3" destOrd="0" presId="urn:microsoft.com/office/officeart/2005/8/layout/default"/>
    <dgm:cxn modelId="{24818C4B-9019-364E-A3F7-86753A522D43}" type="presParOf" srcId="{6FFA43E2-A5CD-084D-8625-0FF4A54CBD3C}" destId="{12C35A01-EF22-1A44-BF9E-85F501C4FC47}" srcOrd="4" destOrd="0" presId="urn:microsoft.com/office/officeart/2005/8/layout/default"/>
    <dgm:cxn modelId="{1857569E-A718-5644-B927-195CC31EB27D}" type="presParOf" srcId="{6FFA43E2-A5CD-084D-8625-0FF4A54CBD3C}" destId="{030BA802-8276-AE47-B761-8E25E7058F7F}" srcOrd="5" destOrd="0" presId="urn:microsoft.com/office/officeart/2005/8/layout/default"/>
    <dgm:cxn modelId="{03AD186E-6A96-C84C-A980-E9D9EE3933FD}" type="presParOf" srcId="{6FFA43E2-A5CD-084D-8625-0FF4A54CBD3C}" destId="{429014F3-0521-F840-B2D4-16F627C8C4D8}" srcOrd="6" destOrd="0" presId="urn:microsoft.com/office/officeart/2005/8/layout/default"/>
    <dgm:cxn modelId="{1FE4CBEB-0DDA-F546-B381-C70B9DF8F4D7}" type="presParOf" srcId="{6FFA43E2-A5CD-084D-8625-0FF4A54CBD3C}" destId="{AF511098-B7C8-1944-9F4A-D0BE6F0C483E}" srcOrd="7" destOrd="0" presId="urn:microsoft.com/office/officeart/2005/8/layout/default"/>
    <dgm:cxn modelId="{411F0123-E9B5-9743-8203-0CA0C2CEF570}" type="presParOf" srcId="{6FFA43E2-A5CD-084D-8625-0FF4A54CBD3C}" destId="{9C15902D-1169-B045-B587-A7F4CECC963A}" srcOrd="8" destOrd="0" presId="urn:microsoft.com/office/officeart/2005/8/layout/default"/>
    <dgm:cxn modelId="{59F47B55-32AF-864B-9A21-9BC9C83E4F16}" type="presParOf" srcId="{6FFA43E2-A5CD-084D-8625-0FF4A54CBD3C}" destId="{35F1B7D1-CA95-054D-B2FF-14D41C6FA903}" srcOrd="9" destOrd="0" presId="urn:microsoft.com/office/officeart/2005/8/layout/default"/>
    <dgm:cxn modelId="{81C8B01F-061E-C640-ADD3-EB8A9FE94125}" type="presParOf" srcId="{6FFA43E2-A5CD-084D-8625-0FF4A54CBD3C}" destId="{83E6C59C-70A3-BD46-9E1D-BD2D2E08094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9290B-ABB6-484E-ADC3-11A352B850ED}">
      <dsp:nvSpPr>
        <dsp:cNvPr id="0" name=""/>
        <dsp:cNvSpPr/>
      </dsp:nvSpPr>
      <dsp:spPr>
        <a:xfrm>
          <a:off x="0" y="699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3F670-2617-0B4F-AA50-3C515FE58004}">
      <dsp:nvSpPr>
        <dsp:cNvPr id="0" name=""/>
        <dsp:cNvSpPr/>
      </dsp:nvSpPr>
      <dsp:spPr>
        <a:xfrm>
          <a:off x="0" y="699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Overview  </a:t>
          </a:r>
        </a:p>
      </dsp:txBody>
      <dsp:txXfrm>
        <a:off x="0" y="699"/>
        <a:ext cx="4363406" cy="572630"/>
      </dsp:txXfrm>
    </dsp:sp>
    <dsp:sp modelId="{995CBFA7-CBB8-9548-96FE-D277D7698A81}">
      <dsp:nvSpPr>
        <dsp:cNvPr id="0" name=""/>
        <dsp:cNvSpPr/>
      </dsp:nvSpPr>
      <dsp:spPr>
        <a:xfrm>
          <a:off x="0" y="573329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00575-2C0B-8D48-AC1B-A5F1414CF423}">
      <dsp:nvSpPr>
        <dsp:cNvPr id="0" name=""/>
        <dsp:cNvSpPr/>
      </dsp:nvSpPr>
      <dsp:spPr>
        <a:xfrm>
          <a:off x="0" y="573329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Dataset &amp; Preprocessing  </a:t>
          </a:r>
        </a:p>
      </dsp:txBody>
      <dsp:txXfrm>
        <a:off x="0" y="573329"/>
        <a:ext cx="4363406" cy="572630"/>
      </dsp:txXfrm>
    </dsp:sp>
    <dsp:sp modelId="{4582BC3A-8A3A-464C-8170-ADEA5303E0AD}">
      <dsp:nvSpPr>
        <dsp:cNvPr id="0" name=""/>
        <dsp:cNvSpPr/>
      </dsp:nvSpPr>
      <dsp:spPr>
        <a:xfrm>
          <a:off x="0" y="1145959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A61A0-7CAD-C045-8BE1-16FB4BA8E00C}">
      <dsp:nvSpPr>
        <dsp:cNvPr id="0" name=""/>
        <dsp:cNvSpPr/>
      </dsp:nvSpPr>
      <dsp:spPr>
        <a:xfrm>
          <a:off x="0" y="1145959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System Architecture  </a:t>
          </a:r>
        </a:p>
      </dsp:txBody>
      <dsp:txXfrm>
        <a:off x="0" y="1145959"/>
        <a:ext cx="4363406" cy="572630"/>
      </dsp:txXfrm>
    </dsp:sp>
    <dsp:sp modelId="{620E2012-ACD6-AF47-A7DD-828B5483A1E6}">
      <dsp:nvSpPr>
        <dsp:cNvPr id="0" name=""/>
        <dsp:cNvSpPr/>
      </dsp:nvSpPr>
      <dsp:spPr>
        <a:xfrm>
          <a:off x="0" y="1718589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6C73E7-947A-3145-AA1D-10798E0C24D0}">
      <dsp:nvSpPr>
        <dsp:cNvPr id="0" name=""/>
        <dsp:cNvSpPr/>
      </dsp:nvSpPr>
      <dsp:spPr>
        <a:xfrm>
          <a:off x="0" y="1718589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Agent Overview  </a:t>
          </a:r>
        </a:p>
      </dsp:txBody>
      <dsp:txXfrm>
        <a:off x="0" y="1718589"/>
        <a:ext cx="4363406" cy="572630"/>
      </dsp:txXfrm>
    </dsp:sp>
    <dsp:sp modelId="{B30978A1-B826-3744-A24B-F0AAFB56A01E}">
      <dsp:nvSpPr>
        <dsp:cNvPr id="0" name=""/>
        <dsp:cNvSpPr/>
      </dsp:nvSpPr>
      <dsp:spPr>
        <a:xfrm>
          <a:off x="0" y="2291219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C2721-845E-2645-B0E5-29D75536D91D}">
      <dsp:nvSpPr>
        <dsp:cNvPr id="0" name=""/>
        <dsp:cNvSpPr/>
      </dsp:nvSpPr>
      <dsp:spPr>
        <a:xfrm>
          <a:off x="0" y="2291219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Core Technologies  </a:t>
          </a:r>
        </a:p>
      </dsp:txBody>
      <dsp:txXfrm>
        <a:off x="0" y="2291219"/>
        <a:ext cx="4363406" cy="572630"/>
      </dsp:txXfrm>
    </dsp:sp>
    <dsp:sp modelId="{3A8D8826-F864-F64D-8983-EF9738346A0A}">
      <dsp:nvSpPr>
        <dsp:cNvPr id="0" name=""/>
        <dsp:cNvSpPr/>
      </dsp:nvSpPr>
      <dsp:spPr>
        <a:xfrm>
          <a:off x="0" y="2863850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FD6DB-094A-284F-B5A5-893677B21AEA}">
      <dsp:nvSpPr>
        <dsp:cNvPr id="0" name=""/>
        <dsp:cNvSpPr/>
      </dsp:nvSpPr>
      <dsp:spPr>
        <a:xfrm>
          <a:off x="0" y="2863850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Live Demo / Workflow  </a:t>
          </a:r>
        </a:p>
      </dsp:txBody>
      <dsp:txXfrm>
        <a:off x="0" y="2863850"/>
        <a:ext cx="4363406" cy="572630"/>
      </dsp:txXfrm>
    </dsp:sp>
    <dsp:sp modelId="{14AF402C-CA39-F64B-83E1-6EDE5D7A64BD}">
      <dsp:nvSpPr>
        <dsp:cNvPr id="0" name=""/>
        <dsp:cNvSpPr/>
      </dsp:nvSpPr>
      <dsp:spPr>
        <a:xfrm>
          <a:off x="0" y="3436480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DA10-06F8-8045-A8B0-F4F69CBB14BC}">
      <dsp:nvSpPr>
        <dsp:cNvPr id="0" name=""/>
        <dsp:cNvSpPr/>
      </dsp:nvSpPr>
      <dsp:spPr>
        <a:xfrm>
          <a:off x="0" y="3436480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Design Decisions  </a:t>
          </a:r>
        </a:p>
      </dsp:txBody>
      <dsp:txXfrm>
        <a:off x="0" y="3436480"/>
        <a:ext cx="4363406" cy="572630"/>
      </dsp:txXfrm>
    </dsp:sp>
    <dsp:sp modelId="{127CFDAE-1F94-E846-8739-0D12425DBDF2}">
      <dsp:nvSpPr>
        <dsp:cNvPr id="0" name=""/>
        <dsp:cNvSpPr/>
      </dsp:nvSpPr>
      <dsp:spPr>
        <a:xfrm>
          <a:off x="0" y="4009110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0FAE65-93D6-7E40-8C59-F1AA91C15A90}">
      <dsp:nvSpPr>
        <dsp:cNvPr id="0" name=""/>
        <dsp:cNvSpPr/>
      </dsp:nvSpPr>
      <dsp:spPr>
        <a:xfrm>
          <a:off x="0" y="4009110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Challenges &amp; Solutions  </a:t>
          </a:r>
        </a:p>
      </dsp:txBody>
      <dsp:txXfrm>
        <a:off x="0" y="4009110"/>
        <a:ext cx="4363406" cy="572630"/>
      </dsp:txXfrm>
    </dsp:sp>
    <dsp:sp modelId="{A31A1D59-FDAA-6E40-BB8A-973C50880F61}">
      <dsp:nvSpPr>
        <dsp:cNvPr id="0" name=""/>
        <dsp:cNvSpPr/>
      </dsp:nvSpPr>
      <dsp:spPr>
        <a:xfrm>
          <a:off x="0" y="4581740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F5354-3743-5B41-A9BD-0A055EFF75F5}">
      <dsp:nvSpPr>
        <dsp:cNvPr id="0" name=""/>
        <dsp:cNvSpPr/>
      </dsp:nvSpPr>
      <dsp:spPr>
        <a:xfrm>
          <a:off x="0" y="4581740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Work  </a:t>
          </a:r>
        </a:p>
      </dsp:txBody>
      <dsp:txXfrm>
        <a:off x="0" y="4581740"/>
        <a:ext cx="4363406" cy="572630"/>
      </dsp:txXfrm>
    </dsp:sp>
    <dsp:sp modelId="{54BB2174-2515-5D4A-9D04-C49D216E61CF}">
      <dsp:nvSpPr>
        <dsp:cNvPr id="0" name=""/>
        <dsp:cNvSpPr/>
      </dsp:nvSpPr>
      <dsp:spPr>
        <a:xfrm>
          <a:off x="0" y="5154370"/>
          <a:ext cx="4363406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C709F-17D0-9D4F-ABD7-BF3D7EBA2490}">
      <dsp:nvSpPr>
        <dsp:cNvPr id="0" name=""/>
        <dsp:cNvSpPr/>
      </dsp:nvSpPr>
      <dsp:spPr>
        <a:xfrm>
          <a:off x="0" y="5154370"/>
          <a:ext cx="4363406" cy="572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Q&amp;A </a:t>
          </a:r>
        </a:p>
      </dsp:txBody>
      <dsp:txXfrm>
        <a:off x="0" y="5154370"/>
        <a:ext cx="4363406" cy="572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F393B-0387-D741-84AB-9E82AA271703}">
      <dsp:nvSpPr>
        <dsp:cNvPr id="0" name=""/>
        <dsp:cNvSpPr/>
      </dsp:nvSpPr>
      <dsp:spPr>
        <a:xfrm>
          <a:off x="468" y="647394"/>
          <a:ext cx="1826514" cy="10959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User enters a question (e.g. "Show all customers from Germany")</a:t>
          </a:r>
        </a:p>
      </dsp:txBody>
      <dsp:txXfrm>
        <a:off x="468" y="647394"/>
        <a:ext cx="1826514" cy="1095908"/>
      </dsp:txXfrm>
    </dsp:sp>
    <dsp:sp modelId="{EB3A0AC0-A19B-2B4B-982E-06F1B3366A4B}">
      <dsp:nvSpPr>
        <dsp:cNvPr id="0" name=""/>
        <dsp:cNvSpPr/>
      </dsp:nvSpPr>
      <dsp:spPr>
        <a:xfrm>
          <a:off x="2009634" y="647394"/>
          <a:ext cx="1826514" cy="10959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Model generates SQL: SELECT CustomerID, CompanyName FROM Customers WHERE Country = 'Germany';</a:t>
          </a:r>
        </a:p>
      </dsp:txBody>
      <dsp:txXfrm>
        <a:off x="2009634" y="647394"/>
        <a:ext cx="1826514" cy="1095908"/>
      </dsp:txXfrm>
    </dsp:sp>
    <dsp:sp modelId="{12C35A01-EF22-1A44-BF9E-85F501C4FC47}">
      <dsp:nvSpPr>
        <dsp:cNvPr id="0" name=""/>
        <dsp:cNvSpPr/>
      </dsp:nvSpPr>
      <dsp:spPr>
        <a:xfrm>
          <a:off x="468" y="1925954"/>
          <a:ext cx="1826514" cy="10959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Query is optimized (adds LIMIT if needed)</a:t>
          </a:r>
        </a:p>
      </dsp:txBody>
      <dsp:txXfrm>
        <a:off x="468" y="1925954"/>
        <a:ext cx="1826514" cy="1095908"/>
      </dsp:txXfrm>
    </dsp:sp>
    <dsp:sp modelId="{429014F3-0521-F840-B2D4-16F627C8C4D8}">
      <dsp:nvSpPr>
        <dsp:cNvPr id="0" name=""/>
        <dsp:cNvSpPr/>
      </dsp:nvSpPr>
      <dsp:spPr>
        <a:xfrm>
          <a:off x="2009634" y="1925954"/>
          <a:ext cx="1826514" cy="109590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Results shown in a table</a:t>
          </a:r>
        </a:p>
      </dsp:txBody>
      <dsp:txXfrm>
        <a:off x="2009634" y="1925954"/>
        <a:ext cx="1826514" cy="1095908"/>
      </dsp:txXfrm>
    </dsp:sp>
    <dsp:sp modelId="{9C15902D-1169-B045-B587-A7F4CECC963A}">
      <dsp:nvSpPr>
        <dsp:cNvPr id="0" name=""/>
        <dsp:cNvSpPr/>
      </dsp:nvSpPr>
      <dsp:spPr>
        <a:xfrm>
          <a:off x="468" y="3204514"/>
          <a:ext cx="1826514" cy="109590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Optional: Evaluation tab compares model output with ground-truth SQL (Exact Match, F1, Execution Match)</a:t>
          </a:r>
        </a:p>
      </dsp:txBody>
      <dsp:txXfrm>
        <a:off x="468" y="3204514"/>
        <a:ext cx="1826514" cy="1095908"/>
      </dsp:txXfrm>
    </dsp:sp>
    <dsp:sp modelId="{83E6C59C-70A3-BD46-9E1D-BD2D2E08094F}">
      <dsp:nvSpPr>
        <dsp:cNvPr id="0" name=""/>
        <dsp:cNvSpPr/>
      </dsp:nvSpPr>
      <dsp:spPr>
        <a:xfrm>
          <a:off x="2009634" y="3204514"/>
          <a:ext cx="1826514" cy="10959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✅ Available as CLI and Streamlit Web App</a:t>
          </a:r>
        </a:p>
      </dsp:txBody>
      <dsp:txXfrm>
        <a:off x="2009634" y="3204514"/>
        <a:ext cx="1826514" cy="1095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7T16:33:26.86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</inkml:brush>
  </inkml:definitions>
  <inkml:trace contextRef="#ctx0" brushRef="#br0">116 110,'75'0,"-9"0,-33-5,0-1,0-1,7 0,4 4,1-1,-1 0,-7 1,-3 0,-3-1,-1 1,0 0,0 1,1 2,-1 0,-3 0,-1 0,1 0,1 0,1 0,1 0,1-2,-1-1,2 0,0 1,5 2,1 0,2-2,4-1,-1-1,1 2,-1 1,-2-1,-2-1,0 0,-1 1,0-1,2 0,1 0,3-1,4 1,-1 0,0 0,0 2,1 1,-1 0,0 0,1 0,-5 0,-2 0,-1 0,-3 0,0 0,0 0,-3 0,4 0,3 0,2 0,-1 0,-6 0,-8 0,-122 0,43 0,-22 0,-3 0,-5 3,-3 0,6 0,-3-1,32-1,-4-2,-15 1,-6 0,10 0,-4 0,-2 0,-8 0,-3 0,1 0,0 0,1 0,2 0,5 0,2 0,3 0,-16 0,6 0,16 0,6 0,-26 0,21 0,17 0,9 0,2 0,2 0,0 0,-4 0,-2 0,0 0,0 0,5 0,3 0,4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6:33:37.1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50 296 24575,'68'-8'0,"6"-5"0,11-6 0,-1 0 0,-4 4 0,-8 1 0,-11 2 0,-4-1 0,-6 1 0,-4 2 0,-3 1 0,-1-1 0,-4 2 0,-4-2 0,1 0 0,-3 1 0,2 0 0,1 2 0,0 2 0,-1-1 0,0 1 0,2 2 0,0-2 0,1 1 0,1 2 0,-2-1 0,1 3 0,2 0 0,1-2 0,3-1 0,0-1 0,-1 1 0,-3 0 0,-2 1 0,2-4 0,2 2 0,2 1 0,4-2 0,-2 1 0,5 1 0,1-2 0,4 2 0,0 0 0,-3 0 0,2 3 0,-3 0 0,0 0 0,-1 0 0,-4 0 0,1 0 0,-1 0 0,0 0 0,-4 0 0,-5 0 0,-6 0 0,-9 0 0,-10 0 0,-70 0 0,-6 0 0,4 0 0,-3 0 0,8 0 0,2 0 0,-3 0 0,2 1 0,-43 3 0,19 2 0,22 0 0,18 1 0,0-1 0,-15-1 0,-28 4 0,26-3 0,-3-1 0,-10 0 0,-3 0 0,-5 1 0,0 0 0,-1-1 0,1-1 0,4 0 0,2 0 0,6 0 0,4 0 0,-36 2 0,26 0 0,18-3 0,14 0 0,8 0 0,6-1 0,6 1 0,0-2 0,4-1 0,3 1 0,0 1 0,0 0 0,-1 2 0,-3 0 0,-5 1 0,-8 1 0,-10-1 0,-7 1 0,-3-3 0,0 0 0,0 0 0,3 0 0,8 0 0,8-1 0,9-2 0,7 0 0,4 2 0,0 0 0,-9 0 0,-5 0 0,-9-2 0,4 0 0,6 0 0,4 0 0,3 0 0,5 2 0,33 22 0,3-5 0,26 20 0,-12-11 0,-7-1 0,-5-2 0,-5-3 0,-5-5 0,-3-2 0,-3-5 0,-2-4 0,0-3 0,0-3 0,2 0 0,2 0 0,2 0 0,3-1 0,0-4 0,0-2 0,0-3 0,2-1 0,8 3 0,6 0 0,14 2 0,19 3 0,21 0 0,-36 3 0,2 0 0,2 0 0,0 0 0,0 0 0,-2 0 0,-4 0 0,-2 0 0,37 0 0,-14-1 0,-16-2 0,-9 0 0,-8 0 0,-3-1 0,-1 2 0,-4-3 0,-4 0 0,-1 1 0,0-1 0,6 2 0,4 0 0,2 3 0,2 0 0,-1-3 0,4 0 0,1 0 0,2 0 0,0 3 0,0 0 0,0 0 0,-2 0 0,-3 0 0,-4 0 0,-3 0 0,0 0 0,-2 0 0,-2 0 0,-5 0 0,-3 0 0,-4 0 0,1 0 0,-2 0 0,-3 0 0,-2 0 0,1 0 0,1 0 0,0 0 0,-7 0 0,-3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6:33:42.2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3DE5-F75B-D541-86AA-2D08DD8F3AC8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8BA4F-4F3E-A740-BBA2-63EBE45808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7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B8BA4F-4F3E-A740-BBA2-63EBE45808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181" y="1220919"/>
            <a:ext cx="4069335" cy="2387600"/>
          </a:xfrm>
        </p:spPr>
        <p:txBody>
          <a:bodyPr>
            <a:normAutofit/>
          </a:bodyPr>
          <a:lstStyle/>
          <a:p>
            <a:pPr algn="l"/>
            <a:r>
              <a:rPr dirty="0"/>
              <a:t>Text-to-SQL Conversion System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181" y="3700594"/>
            <a:ext cx="4069335" cy="165576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dirty="0"/>
              <a:t>Natural Language Interface for SQL Query Generation</a:t>
            </a:r>
            <a:endParaRPr lang="en-CA" dirty="0"/>
          </a:p>
          <a:p>
            <a:pPr algn="l"/>
            <a:endParaRPr lang="en-CA" dirty="0"/>
          </a:p>
          <a:p>
            <a:pPr algn="l"/>
            <a:endParaRPr lang="en-CA" dirty="0"/>
          </a:p>
          <a:p>
            <a:pPr algn="l"/>
            <a:r>
              <a:rPr lang="en-CA" dirty="0"/>
              <a:t>NEVIL ITALIYA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00844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6197B-BBAA-E3A9-36F2-B696F224A0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CA" sz="4800" b="1" dirty="0"/>
              <a:t>🧠 </a:t>
            </a:r>
            <a:r>
              <a:rPr lang="en-CA" sz="4700" dirty="0"/>
              <a:t>Design Decisions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0"/>
            <a:ext cx="4668251" cy="592490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2400" b="1" dirty="0"/>
              <a:t>🛠️ Tools Chosen — Why?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OpenAI GPT-3.5 Turbo</a:t>
            </a:r>
            <a:r>
              <a:rPr lang="en-CA" sz="2400" dirty="0"/>
              <a:t> – Best-in-class performance, supported fine-tuning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SQLite</a:t>
            </a:r>
            <a:r>
              <a:rPr lang="en-CA" sz="2400" dirty="0"/>
              <a:t> – Lightweight, serverless, and easy to bundle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 err="1"/>
              <a:t>Streamlit</a:t>
            </a:r>
            <a:r>
              <a:rPr lang="en-CA" sz="2400" dirty="0"/>
              <a:t> – Easy to build interactive UIs with zero frontend 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Python</a:t>
            </a:r>
            <a:r>
              <a:rPr lang="en-CA" sz="2400" dirty="0"/>
              <a:t> – Simple and widely used for LLM + NLP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b="1" dirty="0"/>
              <a:t>Modular structure</a:t>
            </a:r>
            <a:r>
              <a:rPr lang="en-CA" sz="2400" dirty="0"/>
              <a:t> – Enables independent testing and extension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BC28E-9726-742C-8204-0DEC8D0CD8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362260-BEF2-C53D-3AFD-E2A7C0F0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B94B93-DE4D-88B0-0CBC-E11733B9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79E1E-EEFF-91DA-291A-572C6C11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CA" sz="4800" b="1" dirty="0"/>
              <a:t>🧠 </a:t>
            </a:r>
            <a:r>
              <a:rPr lang="en-CA" sz="4700" dirty="0"/>
              <a:t>Design Decisions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8B198DF-15C4-AEDF-F9B6-484D36455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744C-A3EA-8F10-7075-085DA5D9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0"/>
            <a:ext cx="4668251" cy="5924909"/>
          </a:xfrm>
        </p:spPr>
        <p:txBody>
          <a:bodyPr anchor="ctr">
            <a:normAutofit/>
          </a:bodyPr>
          <a:lstStyle/>
          <a:p>
            <a:r>
              <a:rPr lang="en-CA" sz="2400" dirty="0"/>
              <a:t>Chose SQLite + Northwind for simplicity and clarity</a:t>
            </a:r>
          </a:p>
          <a:p>
            <a:r>
              <a:rPr lang="en-CA" sz="2400" dirty="0"/>
              <a:t>Separated prompt logic, optimization, execution, and evaluation into modules</a:t>
            </a:r>
          </a:p>
          <a:p>
            <a:r>
              <a:rPr lang="en-CA" sz="2400" dirty="0"/>
              <a:t>Fine-tuned GPT-3.5 Turbo for consistent performance</a:t>
            </a:r>
          </a:p>
          <a:p>
            <a:r>
              <a:rPr lang="en-CA" sz="2400" dirty="0"/>
              <a:t>Evaluation designed to be both text-based and execution-based</a:t>
            </a:r>
          </a:p>
          <a:p>
            <a:r>
              <a:rPr lang="en-CA" sz="2400" dirty="0"/>
              <a:t>These tools were chosen to reduce setup complexity and ensure everything runs locally with minimal dependencies.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816814-2623-6B73-DC31-9786F5AF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dirty="0"/>
              <a:t>⚠️ Challenges &amp; Solutions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1500" dirty="0"/>
              <a:t>Challenge: Handling variations in SQL (column order, aliases)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→ Solution: Execution-based evaluation + similarity scoring</a:t>
            </a:r>
          </a:p>
          <a:p>
            <a:pPr>
              <a:lnSpc>
                <a:spcPct val="90000"/>
              </a:lnSpc>
            </a:pPr>
            <a:endParaRPr lang="en-CA" sz="1500" dirty="0"/>
          </a:p>
          <a:p>
            <a:pPr>
              <a:lnSpc>
                <a:spcPct val="90000"/>
              </a:lnSpc>
            </a:pPr>
            <a:r>
              <a:rPr lang="en-CA" sz="1500" dirty="0"/>
              <a:t>Challenge: Avoiding unsafe SQL (DROP, UPDATE)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→ Solution: SELECT-only validation + error feedback</a:t>
            </a:r>
          </a:p>
          <a:p>
            <a:pPr>
              <a:lnSpc>
                <a:spcPct val="90000"/>
              </a:lnSpc>
            </a:pPr>
            <a:endParaRPr lang="en-CA" sz="1500" dirty="0"/>
          </a:p>
          <a:p>
            <a:pPr>
              <a:lnSpc>
                <a:spcPct val="90000"/>
              </a:lnSpc>
            </a:pPr>
            <a:r>
              <a:rPr lang="en-CA" sz="1500" dirty="0"/>
              <a:t>Challenge: Complex queries (aggregates, joins)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→ Solution: Prompt schema with examples + fine-tuning</a:t>
            </a:r>
          </a:p>
          <a:p>
            <a:pPr>
              <a:lnSpc>
                <a:spcPct val="90000"/>
              </a:lnSpc>
            </a:pPr>
            <a:endParaRPr lang="en-CA" sz="1500" dirty="0"/>
          </a:p>
          <a:p>
            <a:pPr>
              <a:lnSpc>
                <a:spcPct val="90000"/>
              </a:lnSpc>
            </a:pPr>
            <a:r>
              <a:rPr lang="en-CA" sz="1500" dirty="0"/>
              <a:t>Challenge: Clean presentation</a:t>
            </a:r>
          </a:p>
          <a:p>
            <a:pPr>
              <a:lnSpc>
                <a:spcPct val="90000"/>
              </a:lnSpc>
            </a:pPr>
            <a:r>
              <a:rPr lang="en-CA" sz="1500" dirty="0"/>
              <a:t>→ Solution: </a:t>
            </a:r>
            <a:r>
              <a:rPr lang="en-CA" sz="1500" dirty="0" err="1"/>
              <a:t>Streamlit</a:t>
            </a:r>
            <a:r>
              <a:rPr lang="en-CA" sz="1500" dirty="0"/>
              <a:t> UI with structured tabs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47AD61-F9BD-72F8-87B9-6E1BA043D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999"/>
            <a:ext cx="7886700" cy="1325563"/>
          </a:xfrm>
        </p:spPr>
        <p:txBody>
          <a:bodyPr>
            <a:normAutofit/>
          </a:bodyPr>
          <a:lstStyle/>
          <a:p>
            <a:r>
              <a:rPr lang="en-CA" dirty="0"/>
              <a:t>🧰 Future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802" y="1552201"/>
            <a:ext cx="7886700" cy="4351338"/>
          </a:xfrm>
        </p:spPr>
        <p:txBody>
          <a:bodyPr>
            <a:normAutofit/>
          </a:bodyPr>
          <a:lstStyle/>
          <a:p>
            <a:r>
              <a:rPr dirty="0"/>
              <a:t>Add </a:t>
            </a:r>
            <a:r>
              <a:rPr lang="en-CA" dirty="0"/>
              <a:t>more </a:t>
            </a:r>
            <a:r>
              <a:rPr dirty="0"/>
              <a:t>support for multi-table JOINs and subqueries</a:t>
            </a:r>
          </a:p>
          <a:p>
            <a:r>
              <a:rPr dirty="0"/>
              <a:t>Fine-tune on more diverse schemas and datasets</a:t>
            </a:r>
          </a:p>
          <a:p>
            <a:r>
              <a:rPr dirty="0"/>
              <a:t>Include model confidence and error explanations</a:t>
            </a:r>
          </a:p>
          <a:p>
            <a:r>
              <a:rPr dirty="0"/>
              <a:t>Expand test set and integrate user feedback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4AAFF-907C-89FE-0C61-F666455D8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CA" dirty="0"/>
            </a:br>
            <a:r>
              <a:rPr lang="en-CA" dirty="0"/>
              <a:t>🙏 Thank You / Q&amp;A</a:t>
            </a:r>
            <a:br>
              <a:rPr lang="en-CA" dirty="0"/>
            </a:b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 </a:t>
            </a:r>
            <a:r>
              <a:rPr lang="en-CA" dirty="0"/>
              <a:t>I’m </a:t>
            </a:r>
            <a:r>
              <a:rPr dirty="0"/>
              <a:t>happy to answer any questions.</a:t>
            </a:r>
          </a:p>
          <a:p>
            <a:endParaRPr dirty="0"/>
          </a:p>
          <a:p>
            <a:r>
              <a:rPr dirty="0"/>
              <a:t>GitHub: </a:t>
            </a:r>
            <a:r>
              <a:rPr lang="en-CA" dirty="0"/>
              <a:t>https://</a:t>
            </a:r>
            <a:r>
              <a:rPr lang="en-CA" dirty="0" err="1"/>
              <a:t>github.com</a:t>
            </a:r>
            <a:r>
              <a:rPr lang="en-CA" dirty="0"/>
              <a:t>/nevil-06/Jonas-Assessment-Project2</a:t>
            </a:r>
          </a:p>
          <a:p>
            <a:r>
              <a:rPr dirty="0"/>
              <a:t>Contact: </a:t>
            </a:r>
            <a:r>
              <a:rPr lang="en-CA" dirty="0"/>
              <a:t>italiya5@uwindsor.ca</a:t>
            </a:r>
            <a:endParaRPr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5EFD1-7994-EE4C-F86B-F4C1AB32BC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848159-8DC7-B999-6923-D1F258F8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800" dirty="0"/>
              <a:t>AGENDA</a:t>
            </a:r>
            <a:endParaRPr lang="en-US" sz="47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B77EE10-3969-C8BB-2B0F-C56E22D518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3661851"/>
              </p:ext>
            </p:extLst>
          </p:nvPr>
        </p:nvGraphicFramePr>
        <p:xfrm>
          <a:off x="4094790" y="419100"/>
          <a:ext cx="4363406" cy="572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0529E16-E9AB-956A-455F-0EA63CE7718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24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r>
              <a:t>Overview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000" dirty="0"/>
              <a:t>This project presents a Text-to-SQL Conversion System that transforms natural language queries into valid SQL statements using a fine-tuned LLM (GPT-3.5 Turbo).</a:t>
            </a:r>
          </a:p>
          <a:p>
            <a:pPr marL="0" indent="0">
              <a:lnSpc>
                <a:spcPct val="90000"/>
              </a:lnSpc>
              <a:buNone/>
            </a:pPr>
            <a:endParaRPr lang="en-CA" sz="20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2000" dirty="0"/>
              <a:t>Key Objectives: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- Enable non-technical users to query databases with natural language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- Ensure SQL is accurate, secure, and efficient</a:t>
            </a:r>
          </a:p>
          <a:p>
            <a:pPr>
              <a:lnSpc>
                <a:spcPct val="90000"/>
              </a:lnSpc>
            </a:pPr>
            <a:r>
              <a:rPr lang="en-CA" sz="2000" dirty="0"/>
              <a:t>- Support evaluation and real-time interaction via CLI and Web UI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47733-1D10-C066-F8F6-6A6B7C83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CA" sz="2800">
                <a:solidFill>
                  <a:srgbClr val="FFFFFF"/>
                </a:solidFill>
              </a:rPr>
              <a:t>Dataset &amp; Preprocessing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CA" sz="2700" dirty="0"/>
              <a:t>Dataset: Northwind (classic sales database)</a:t>
            </a:r>
          </a:p>
          <a:p>
            <a:pPr marL="0" indent="0">
              <a:lnSpc>
                <a:spcPct val="90000"/>
              </a:lnSpc>
              <a:buNone/>
            </a:pPr>
            <a:endParaRPr lang="en-CA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CA" sz="2700" dirty="0"/>
              <a:t>Preprocessing Steps:</a:t>
            </a:r>
          </a:p>
          <a:p>
            <a:pPr>
              <a:lnSpc>
                <a:spcPct val="90000"/>
              </a:lnSpc>
            </a:pPr>
            <a:r>
              <a:rPr lang="en-CA" sz="2700" dirty="0"/>
              <a:t>Loaded schema into SQLite format</a:t>
            </a:r>
          </a:p>
          <a:p>
            <a:pPr>
              <a:lnSpc>
                <a:spcPct val="90000"/>
              </a:lnSpc>
            </a:pPr>
            <a:r>
              <a:rPr lang="en-CA" sz="2700" dirty="0"/>
              <a:t>SQLite is lightweight and easily embedded</a:t>
            </a:r>
          </a:p>
          <a:p>
            <a:pPr>
              <a:lnSpc>
                <a:spcPct val="90000"/>
              </a:lnSpc>
            </a:pPr>
            <a:r>
              <a:rPr lang="en-CA" sz="2700" dirty="0"/>
              <a:t>Indexed key columns (</a:t>
            </a:r>
            <a:r>
              <a:rPr lang="en-CA" sz="2700" dirty="0" err="1"/>
              <a:t>CustomerID</a:t>
            </a:r>
            <a:r>
              <a:rPr lang="en-CA" sz="2700" dirty="0"/>
              <a:t>, </a:t>
            </a:r>
            <a:r>
              <a:rPr lang="en-CA" sz="2700" dirty="0" err="1"/>
              <a:t>CategoryID</a:t>
            </a:r>
            <a:r>
              <a:rPr lang="en-CA" sz="2700" dirty="0"/>
              <a:t>, etc.)</a:t>
            </a:r>
          </a:p>
          <a:p>
            <a:pPr>
              <a:lnSpc>
                <a:spcPct val="90000"/>
              </a:lnSpc>
            </a:pPr>
            <a:r>
              <a:rPr lang="en-CA" sz="2700" dirty="0"/>
              <a:t>Limited to 5 key tables: Customers, Orders, </a:t>
            </a:r>
            <a:r>
              <a:rPr lang="en-CA" sz="2700" dirty="0" err="1"/>
              <a:t>OrderDetails</a:t>
            </a:r>
            <a:r>
              <a:rPr lang="en-CA" sz="2700" dirty="0"/>
              <a:t>, Products, Categories</a:t>
            </a:r>
          </a:p>
          <a:p>
            <a:pPr>
              <a:lnSpc>
                <a:spcPct val="90000"/>
              </a:lnSpc>
            </a:pPr>
            <a:r>
              <a:rPr lang="en-CA" sz="2700" dirty="0"/>
              <a:t>Ensured data integrity and query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459078-34C6-6D57-D07D-1F40B4F0A9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80" y="14314"/>
            <a:ext cx="7886700" cy="1325563"/>
          </a:xfrm>
        </p:spPr>
        <p:txBody>
          <a:bodyPr>
            <a:normAutofit/>
          </a:bodyPr>
          <a:lstStyle/>
          <a:p>
            <a:r>
              <a:rPr dirty="0"/>
              <a:t>System Architecture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18" y="137014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Modular Pipeline: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1. Natural language input from user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2. Prompt construction using schema-aware template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3. SQL generation via fine-tuned GPT-3.5 Turbo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4. SQL optimization (removes SELECT *, adds LIMIT)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5. Validation and safety checks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6. SQL execution on SQLite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CA" sz="2500" dirty="0"/>
              <a:t>7. Evaluation metrics (optional)</a:t>
            </a:r>
          </a:p>
          <a:p>
            <a:pPr marL="0" indent="0">
              <a:lnSpc>
                <a:spcPct val="90000"/>
              </a:lnSpc>
              <a:buNone/>
            </a:pPr>
            <a:endParaRPr lang="en-CA" sz="2500" dirty="0"/>
          </a:p>
          <a:p>
            <a:pPr>
              <a:lnSpc>
                <a:spcPct val="90000"/>
              </a:lnSpc>
            </a:pPr>
            <a:r>
              <a:rPr lang="en-CA" sz="2500" dirty="0"/>
              <a:t>Supports both CLI and </a:t>
            </a:r>
            <a:r>
              <a:rPr lang="en-CA" sz="2500" dirty="0" err="1"/>
              <a:t>Streamlit</a:t>
            </a:r>
            <a:r>
              <a:rPr lang="en-CA" sz="2500" dirty="0"/>
              <a:t> Web UI.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4C401-243A-2709-FBCA-4F265602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FDB4F-79AF-5242-D349-D31ABFF89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System Architecture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0924DD0-7A8F-F10A-38F1-52513A262B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diagram of a conversation system&#10;&#10;AI-generated content may be incorrect.">
            <a:extLst>
              <a:ext uri="{FF2B5EF4-FFF2-40B4-BE49-F238E27FC236}">
                <a16:creationId xmlns:a16="http://schemas.microsoft.com/office/drawing/2014/main" id="{088A6CD5-A566-50B3-847C-351CC57DB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3000"/>
            <a:ext cx="8229600" cy="5346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CE8092-CFF9-0A06-AD2F-B157EA16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BE201C8-F099-5B02-7A2A-4CE25E9AEB8E}"/>
                  </a:ext>
                </a:extLst>
              </p14:cNvPr>
              <p14:cNvContentPartPr/>
              <p14:nvPr/>
            </p14:nvContentPartPr>
            <p14:xfrm>
              <a:off x="5685480" y="3892560"/>
              <a:ext cx="921600" cy="399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BE201C8-F099-5B02-7A2A-4CE25E9AEB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95480" y="3712920"/>
                <a:ext cx="110124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159744-C2ED-082A-56E4-4D0567E7CA0D}"/>
                  </a:ext>
                </a:extLst>
              </p14:cNvPr>
              <p14:cNvContentPartPr/>
              <p14:nvPr/>
            </p14:nvContentPartPr>
            <p14:xfrm>
              <a:off x="5677560" y="3910920"/>
              <a:ext cx="967680" cy="1537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159744-C2ED-082A-56E4-4D0567E7CA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4920" y="3847920"/>
                <a:ext cx="1093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7A77B1A-A007-1D52-989E-14A0C13BEC86}"/>
                  </a:ext>
                </a:extLst>
              </p14:cNvPr>
              <p14:cNvContentPartPr/>
              <p14:nvPr/>
            </p14:nvContentPartPr>
            <p14:xfrm>
              <a:off x="-1472040" y="93156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7A77B1A-A007-1D52-989E-14A0C13BEC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35040" y="86856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3F635A-2026-C985-E739-A1B60A23DE51}"/>
              </a:ext>
            </a:extLst>
          </p:cNvPr>
          <p:cNvSpPr txBox="1"/>
          <p:nvPr/>
        </p:nvSpPr>
        <p:spPr>
          <a:xfrm>
            <a:off x="5461000" y="37211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result</a:t>
            </a:r>
          </a:p>
        </p:txBody>
      </p:sp>
    </p:spTree>
    <p:extLst>
      <p:ext uri="{BB962C8B-B14F-4D97-AF65-F5344CB8AC3E}">
        <p14:creationId xmlns:p14="http://schemas.microsoft.com/office/powerpoint/2010/main" val="1406416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CA" sz="4700"/>
              <a:t>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CA" sz="1900" dirty="0"/>
              <a:t>LLM Agent (GPT-3.5 Turbo fine-tuned):</a:t>
            </a:r>
          </a:p>
          <a:p>
            <a:pPr algn="just">
              <a:lnSpc>
                <a:spcPct val="150000"/>
              </a:lnSpc>
            </a:pPr>
            <a:r>
              <a:rPr lang="en-CA" sz="1900" dirty="0"/>
              <a:t>Converts schema-aware prompts into SQL</a:t>
            </a:r>
          </a:p>
          <a:p>
            <a:pPr algn="just">
              <a:lnSpc>
                <a:spcPct val="150000"/>
              </a:lnSpc>
            </a:pPr>
            <a:r>
              <a:rPr lang="en-CA" sz="1900" dirty="0"/>
              <a:t>Follows strict prompt instructions (no INSERT/UPDATE)</a:t>
            </a:r>
          </a:p>
          <a:p>
            <a:pPr algn="just">
              <a:lnSpc>
                <a:spcPct val="150000"/>
              </a:lnSpc>
            </a:pPr>
            <a:r>
              <a:rPr lang="en-CA" sz="1900" dirty="0"/>
              <a:t>Understands context like 'discontinued products' or 'unshipped orders'</a:t>
            </a:r>
          </a:p>
          <a:p>
            <a:pPr algn="just">
              <a:lnSpc>
                <a:spcPct val="150000"/>
              </a:lnSpc>
            </a:pPr>
            <a:r>
              <a:rPr lang="en-CA" sz="1900" dirty="0"/>
              <a:t>Returns clean, optimized SQL with support for aliases and filters</a:t>
            </a:r>
          </a:p>
          <a:p>
            <a:pPr algn="just">
              <a:lnSpc>
                <a:spcPct val="150000"/>
              </a:lnSpc>
            </a:pPr>
            <a:r>
              <a:rPr lang="en-CA" sz="1900" dirty="0"/>
              <a:t>The model was fine-tuned on a curated dataset of NL → SQL pairs, guided by schema rules and safe constraints.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B9BF9E-8036-7F60-B329-D66F0804CF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🧰 </a:t>
            </a:r>
            <a:r>
              <a:rPr lang="en-CA" dirty="0"/>
              <a:t>Core Technologies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CA" sz="2200" dirty="0"/>
              <a:t>Language Model: OpenAI GPT-3.5 Turbo (fine-tuned)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Backend: Python 3.11, SQLite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Frontend: </a:t>
            </a:r>
            <a:r>
              <a:rPr lang="en-CA" sz="2200" dirty="0" err="1"/>
              <a:t>Streamlit</a:t>
            </a:r>
            <a:r>
              <a:rPr lang="en-CA" sz="2200" dirty="0"/>
              <a:t> (for interactive UI)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Evaluation: Precision, Recall, F1 Score, Execution Match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Prompt Engineering: schema + rules + examples</a:t>
            </a:r>
          </a:p>
          <a:p>
            <a:pPr>
              <a:lnSpc>
                <a:spcPct val="90000"/>
              </a:lnSpc>
            </a:pPr>
            <a:r>
              <a:rPr lang="en-CA" sz="2200" dirty="0"/>
              <a:t>Safe Execution: `SELECT`-only validation, error handling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EC905D-4AB6-7551-3CE2-0F8CA36993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717" r="-33333" b="19413"/>
          <a:stretch/>
        </p:blipFill>
        <p:spPr>
          <a:xfrm>
            <a:off x="1" y="65833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3856E9-4239-4EE7-A372-FDCF4882F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C9CDCF-90F8-42B0-BD0A-794C5268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30095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7D05FE-3FB8-4314-A050-9AB40814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" y="-11219"/>
            <a:ext cx="4235231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DC6C42-DDD5-4105-85F2-9C052563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FB95E12-4EF0-42F7-BCF9-AD31B4C8E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38F8B2-67A9-4086-9341-7705CAB6F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653AAAF-CCEF-494B-9366-16BB3815A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4B356D9-49C3-412F-8E03-AC9AE837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2023236"/>
            <a:ext cx="2744832" cy="2820908"/>
          </a:xfrm>
        </p:spPr>
        <p:txBody>
          <a:bodyPr>
            <a:normAutofit/>
          </a:bodyPr>
          <a:lstStyle/>
          <a:p>
            <a:r>
              <a:rPr lang="en-CA" sz="3600" b="1" dirty="0"/>
              <a:t>🖥 </a:t>
            </a:r>
            <a:r>
              <a:rPr lang="en-CA" sz="3500" dirty="0">
                <a:solidFill>
                  <a:schemeClr val="tx2"/>
                </a:solidFill>
              </a:rPr>
              <a:t>Live Demo /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2F9FB-2C9C-FA96-1D24-9CCB5E6EA8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304633"/>
              </p:ext>
            </p:extLst>
          </p:nvPr>
        </p:nvGraphicFramePr>
        <p:xfrm>
          <a:off x="4568428" y="955653"/>
          <a:ext cx="3836618" cy="494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C8299EE-24D5-2D4F-5CB8-80BC309B581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29717" r="-33333" b="19413"/>
          <a:stretch/>
        </p:blipFill>
        <p:spPr>
          <a:xfrm>
            <a:off x="1" y="6608762"/>
            <a:ext cx="12191935" cy="2746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683</Words>
  <Application>Microsoft Macintosh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Calibri</vt:lpstr>
      <vt:lpstr>Office Theme</vt:lpstr>
      <vt:lpstr>Text-to-SQL Conversion System</vt:lpstr>
      <vt:lpstr>AGENDA</vt:lpstr>
      <vt:lpstr>Overview</vt:lpstr>
      <vt:lpstr>Dataset &amp; Preprocessing</vt:lpstr>
      <vt:lpstr>System Architecture</vt:lpstr>
      <vt:lpstr>System Architecture</vt:lpstr>
      <vt:lpstr>Overview</vt:lpstr>
      <vt:lpstr>🧰 Core Technologies</vt:lpstr>
      <vt:lpstr>🖥 Live Demo / Workflow</vt:lpstr>
      <vt:lpstr>🧠 Design Decisions</vt:lpstr>
      <vt:lpstr>🧠 Design Decisions</vt:lpstr>
      <vt:lpstr>⚠️ Challenges &amp; Solutions</vt:lpstr>
      <vt:lpstr>🧰 Future Work</vt:lpstr>
      <vt:lpstr> 🙏 Thank You / Q&amp;A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Nevil Dinesh Italiya</cp:lastModifiedBy>
  <cp:revision>16</cp:revision>
  <dcterms:created xsi:type="dcterms:W3CDTF">2013-01-27T09:14:16Z</dcterms:created>
  <dcterms:modified xsi:type="dcterms:W3CDTF">2025-04-07T16:53:15Z</dcterms:modified>
  <cp:category/>
</cp:coreProperties>
</file>