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3DFB17-A31F-48FF-BF38-C0E735BD3A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271A910-D419-4A76-9599-EEAA0ABD57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539FD05-473C-442B-AE87-DC3892FB45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5C3407-0756-42DC-8C6B-14BCAA0781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31CC07-C8C0-4596-B96F-66687C2FC7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F333CCF-CD3C-4E06-91A3-43386F40D7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E265477-4EDD-44B8-8703-A3788C59B0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BB912B9-7B59-469D-9E88-6821E3B7FB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A1006FF-EA78-436C-8D9F-F9844F7A7C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DE3403F-5258-46BD-B34A-E34CE75284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F32653B-CEBB-40F7-AC92-39DC9AFE6A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63AF94-C3D5-499B-92DB-BADEA4F3758E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D87444-7C46-4D7D-AF98-4F6C9E7A99D0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11D2E9C-81A5-4FCC-A7F3-6A305192CDF7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4D61C1-48F2-40A7-90A5-93D689C64CA9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74B1F0-157E-4AE8-B83B-AE10EE24CF8E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9D265F-3EBB-4554-95AF-C10A722A7FF3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290793-CEA2-4A17-BD59-923FE86175D2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B49E71-C6DE-4AA2-BD30-A21DE1B30032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E35BA1-B6DD-4049-A15A-A74BA1F3CE90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DB2CAE-13AE-4FB2-93BF-C1CC12932537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343199-66DB-4E7A-A92D-D79953710F5F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Terminator 3"/>
          <p:cNvSpPr/>
          <p:nvPr/>
        </p:nvSpPr>
        <p:spPr>
          <a:xfrm>
            <a:off x="3891600" y="728640"/>
            <a:ext cx="917280" cy="302400"/>
          </a:xfrm>
          <a:prstGeom prst="flowChartTerminator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Start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Flowchart: Data 4"/>
          <p:cNvSpPr/>
          <p:nvPr/>
        </p:nvSpPr>
        <p:spPr>
          <a:xfrm>
            <a:off x="2684880" y="1725120"/>
            <a:ext cx="3254760" cy="614520"/>
          </a:xfrm>
          <a:prstGeom prst="flowChartInputOutpu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Enter number N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Flowchart: Decision 5"/>
          <p:cNvSpPr/>
          <p:nvPr/>
        </p:nvSpPr>
        <p:spPr>
          <a:xfrm>
            <a:off x="3298320" y="2880000"/>
            <a:ext cx="2101320" cy="696960"/>
          </a:xfrm>
          <a:prstGeom prst="flowChartDecision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If N&gt;0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Flowchart: Data 6"/>
          <p:cNvSpPr/>
          <p:nvPr/>
        </p:nvSpPr>
        <p:spPr>
          <a:xfrm>
            <a:off x="3549240" y="4360320"/>
            <a:ext cx="1670400" cy="614520"/>
          </a:xfrm>
          <a:prstGeom prst="flowChartInputOutpu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Print N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Flowchart: Process 7"/>
          <p:cNvSpPr/>
          <p:nvPr/>
        </p:nvSpPr>
        <p:spPr>
          <a:xfrm>
            <a:off x="6808680" y="2829600"/>
            <a:ext cx="1266120" cy="687960"/>
          </a:xfrm>
          <a:prstGeom prst="flowChartProcess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N=-1*N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4" name="Straight Arrow Connector 8"/>
          <p:cNvCxnSpPr/>
          <p:nvPr/>
        </p:nvCxnSpPr>
        <p:spPr>
          <a:xfrm>
            <a:off x="5142960" y="3219480"/>
            <a:ext cx="1658520" cy="1548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cxnSp>
        <p:nvCxnSpPr>
          <p:cNvPr id="55" name="Straight Arrow Connector 9"/>
          <p:cNvCxnSpPr/>
          <p:nvPr/>
        </p:nvCxnSpPr>
        <p:spPr>
          <a:xfrm>
            <a:off x="4321800" y="3426480"/>
            <a:ext cx="15480" cy="93348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sp>
        <p:nvSpPr>
          <p:cNvPr id="56" name="TextBox 10"/>
          <p:cNvSpPr/>
          <p:nvPr/>
        </p:nvSpPr>
        <p:spPr>
          <a:xfrm>
            <a:off x="5581080" y="2878920"/>
            <a:ext cx="2742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NO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Box 11"/>
          <p:cNvSpPr/>
          <p:nvPr/>
        </p:nvSpPr>
        <p:spPr>
          <a:xfrm>
            <a:off x="4323600" y="3714480"/>
            <a:ext cx="2742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YES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8" name="Straight Arrow Connector 12"/>
          <p:cNvCxnSpPr/>
          <p:nvPr/>
        </p:nvCxnSpPr>
        <p:spPr>
          <a:xfrm>
            <a:off x="7380000" y="3436920"/>
            <a:ext cx="15480" cy="107136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cxnSp>
        <p:nvCxnSpPr>
          <p:cNvPr id="59" name="Straight Arrow Connector 13"/>
          <p:cNvCxnSpPr/>
          <p:nvPr/>
        </p:nvCxnSpPr>
        <p:spPr>
          <a:xfrm flipH="1" flipV="1">
            <a:off x="4774320" y="4503600"/>
            <a:ext cx="2675880" cy="1332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cxnSp>
        <p:nvCxnSpPr>
          <p:cNvPr id="60" name="Straight Arrow Connector 14"/>
          <p:cNvCxnSpPr/>
          <p:nvPr/>
        </p:nvCxnSpPr>
        <p:spPr>
          <a:xfrm>
            <a:off x="4323960" y="2327400"/>
            <a:ext cx="6480" cy="58464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cxnSp>
        <p:nvCxnSpPr>
          <p:cNvPr id="61" name="Straight Arrow Connector 15"/>
          <p:cNvCxnSpPr/>
          <p:nvPr/>
        </p:nvCxnSpPr>
        <p:spPr>
          <a:xfrm flipH="1">
            <a:off x="4343760" y="1028880"/>
            <a:ext cx="4680" cy="67644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sp>
        <p:nvSpPr>
          <p:cNvPr id="62" name="TextBox 17"/>
          <p:cNvSpPr/>
          <p:nvPr/>
        </p:nvSpPr>
        <p:spPr>
          <a:xfrm>
            <a:off x="900000" y="621720"/>
            <a:ext cx="2742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1800" spc="-1" strike="noStrike">
                <a:solidFill>
                  <a:schemeClr val="dk1"/>
                </a:solidFill>
                <a:latin typeface="Aptos"/>
              </a:rPr>
              <a:t>To find absolute of a number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Flowchart: Terminator 1"/>
          <p:cNvSpPr/>
          <p:nvPr/>
        </p:nvSpPr>
        <p:spPr>
          <a:xfrm>
            <a:off x="3891600" y="728640"/>
            <a:ext cx="917280" cy="302400"/>
          </a:xfrm>
          <a:prstGeom prst="flowChartTerminator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Start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Flowchart: Terminator 2"/>
          <p:cNvSpPr/>
          <p:nvPr/>
        </p:nvSpPr>
        <p:spPr>
          <a:xfrm>
            <a:off x="3891600" y="728640"/>
            <a:ext cx="917280" cy="302400"/>
          </a:xfrm>
          <a:prstGeom prst="flowChartTerminator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Start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Flowchart: Terminator 4"/>
          <p:cNvSpPr/>
          <p:nvPr/>
        </p:nvSpPr>
        <p:spPr>
          <a:xfrm>
            <a:off x="3780000" y="5400000"/>
            <a:ext cx="917280" cy="302400"/>
          </a:xfrm>
          <a:prstGeom prst="flowChartTerminator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lt1"/>
                </a:solidFill>
                <a:latin typeface="Aptos"/>
              </a:rPr>
              <a:t>Stop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 flipV="1">
            <a:off x="4320000" y="4975200"/>
            <a:ext cx="360" cy="4248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Application>LibreOffice/24.2.1.2$Windows_X86_64 LibreOffice_project/db4def46b0453cc22e2d0305797cf981b68ef5ac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2024-07-17T07:08:49Z</dcterms:created>
  <dc:creator/>
  <dc:description/>
  <dc:language>en-IN</dc:language>
  <cp:lastModifiedBy/>
  <dcterms:modified xsi:type="dcterms:W3CDTF">2024-07-17T14:48:34Z</dcterms:modified>
  <cp:revision>78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