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72F1D-1127-4E32-9A69-1FB3A5511D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F4C5D09-C76D-4B82-A3A4-C853E2E475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737167F-7A41-4803-B81A-1A41178F62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76C3A0-25C0-4DD3-AA04-EDC6B27B8C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12C2F7-27DF-41F4-A834-42D0D9BD5B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CB9570-45FE-4DC1-8693-8E7239C4E0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4468040-DB4A-4F8A-AE19-C3347BF462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9800CF7-2E15-4793-98BF-608668BEB6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3325E77-4DC4-477D-8425-F49F9A3454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33A9EC5-1010-4FB5-8F47-06DFF54DA6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DC2AADE-3764-44D5-8D26-A15079F3BE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3B861D-E42B-4CEF-82A8-784C80DC07DE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BA2ACE-44BC-463C-8F45-2F53F025ECAC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274EB6-A2B5-430B-BFE4-E11CD3F13350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8773BB-E1E9-4E18-967A-AFB298ADAFAE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E1B35E-9F96-4D50-98DA-4B7300831902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F9A0C0-088C-49E2-B0FF-0CB664B8F11B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729F42-C3BC-47CD-86CF-4E789EFC0DAB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EDBE8F-F600-461F-A0E2-C82E0F45D1B8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64D31E-9E05-4F27-B322-DBC80D688CED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40DA9A-6CDA-4A0B-97A6-77541DDBF2D4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07F8A8-84A4-4F17-BD0D-3FF5B2BC7AA4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Terminator 3"/>
          <p:cNvSpPr/>
          <p:nvPr/>
        </p:nvSpPr>
        <p:spPr>
          <a:xfrm>
            <a:off x="3790440" y="67680"/>
            <a:ext cx="1100880" cy="449280"/>
          </a:xfrm>
          <a:prstGeom prst="flowChartTerminator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Start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9" name="Straight Arrow Connector 9"/>
          <p:cNvCxnSpPr/>
          <p:nvPr/>
        </p:nvCxnSpPr>
        <p:spPr>
          <a:xfrm>
            <a:off x="4366080" y="1080000"/>
            <a:ext cx="6120" cy="60300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50" name="Straight Arrow Connector 14"/>
          <p:cNvCxnSpPr/>
          <p:nvPr/>
        </p:nvCxnSpPr>
        <p:spPr>
          <a:xfrm>
            <a:off x="4410000" y="1980000"/>
            <a:ext cx="6480" cy="6580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51" name="Straight Arrow Connector 15"/>
          <p:cNvCxnSpPr>
            <a:stCxn id="48" idx="2"/>
          </p:cNvCxnSpPr>
          <p:nvPr/>
        </p:nvCxnSpPr>
        <p:spPr>
          <a:xfrm>
            <a:off x="4340880" y="516960"/>
            <a:ext cx="5040" cy="28224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52" name="TextBox 17"/>
          <p:cNvSpPr/>
          <p:nvPr/>
        </p:nvSpPr>
        <p:spPr>
          <a:xfrm>
            <a:off x="39240" y="131040"/>
            <a:ext cx="2742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1800" spc="-1" strike="noStrike">
                <a:solidFill>
                  <a:schemeClr val="dk1"/>
                </a:solidFill>
                <a:latin typeface="Aptos"/>
              </a:rPr>
              <a:t>Binary search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Straight Arrow Connector 21"/>
          <p:cNvCxnSpPr>
            <a:stCxn id="54" idx="-1"/>
          </p:cNvCxnSpPr>
          <p:nvPr/>
        </p:nvCxnSpPr>
        <p:spPr>
          <a:xfrm>
            <a:off x="4314600" y="5702400"/>
            <a:ext cx="720" cy="22644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55" name="Flowchart: Connector 32"/>
          <p:cNvSpPr/>
          <p:nvPr/>
        </p:nvSpPr>
        <p:spPr>
          <a:xfrm>
            <a:off x="8120520" y="180000"/>
            <a:ext cx="339120" cy="439920"/>
          </a:xfrm>
          <a:prstGeom prst="flowChartConnector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lt1"/>
              </a:solidFill>
              <a:latin typeface="Aptos"/>
            </a:endParaRPr>
          </a:p>
        </p:txBody>
      </p:sp>
      <p:cxnSp>
        <p:nvCxnSpPr>
          <p:cNvPr id="56" name="Straight Arrow Connector 35"/>
          <p:cNvCxnSpPr/>
          <p:nvPr/>
        </p:nvCxnSpPr>
        <p:spPr>
          <a:xfrm>
            <a:off x="8274240" y="440280"/>
            <a:ext cx="6480" cy="44676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57" name="Flowchart: Alternative Process 16"/>
          <p:cNvSpPr/>
          <p:nvPr/>
        </p:nvSpPr>
        <p:spPr>
          <a:xfrm>
            <a:off x="6901200" y="6094800"/>
            <a:ext cx="1018440" cy="384840"/>
          </a:xfrm>
          <a:prstGeom prst="flowChartAlternateProcess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Stop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8" name="Straight Arrow Connector 18"/>
          <p:cNvCxnSpPr/>
          <p:nvPr/>
        </p:nvCxnSpPr>
        <p:spPr>
          <a:xfrm>
            <a:off x="4314600" y="4353840"/>
            <a:ext cx="6120" cy="3826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59" name="Straight Arrow Connector 19"/>
          <p:cNvCxnSpPr/>
          <p:nvPr/>
        </p:nvCxnSpPr>
        <p:spPr>
          <a:xfrm flipH="1">
            <a:off x="8276400" y="1863720"/>
            <a:ext cx="4320" cy="3826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60" name="Flowchart: Decision 24"/>
          <p:cNvSpPr/>
          <p:nvPr/>
        </p:nvSpPr>
        <p:spPr>
          <a:xfrm>
            <a:off x="2466360" y="4735800"/>
            <a:ext cx="3653280" cy="843840"/>
          </a:xfrm>
          <a:prstGeom prst="flowChartDecision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If M[mid]==X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1" name="Straight Arrow Connector 25"/>
          <p:cNvCxnSpPr/>
          <p:nvPr/>
        </p:nvCxnSpPr>
        <p:spPr>
          <a:xfrm>
            <a:off x="9900000" y="1440000"/>
            <a:ext cx="514800" cy="1224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62" name="Straight Arrow Connector 27"/>
          <p:cNvCxnSpPr/>
          <p:nvPr/>
        </p:nvCxnSpPr>
        <p:spPr>
          <a:xfrm>
            <a:off x="5865120" y="5205240"/>
            <a:ext cx="795600" cy="154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54" name="TextBox 36"/>
          <p:cNvSpPr/>
          <p:nvPr/>
        </p:nvSpPr>
        <p:spPr>
          <a:xfrm>
            <a:off x="4314600" y="5520600"/>
            <a:ext cx="328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no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37"/>
          <p:cNvSpPr/>
          <p:nvPr/>
        </p:nvSpPr>
        <p:spPr>
          <a:xfrm>
            <a:off x="5985360" y="4674600"/>
            <a:ext cx="283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yes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lowchart: Process 38"/>
          <p:cNvSpPr/>
          <p:nvPr/>
        </p:nvSpPr>
        <p:spPr>
          <a:xfrm>
            <a:off x="3156120" y="797760"/>
            <a:ext cx="2368080" cy="641880"/>
          </a:xfrm>
          <a:prstGeom prst="flowChartProcess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beg=0, end= N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Flowchart: Data 39"/>
          <p:cNvSpPr/>
          <p:nvPr/>
        </p:nvSpPr>
        <p:spPr>
          <a:xfrm>
            <a:off x="2520000" y="1661040"/>
            <a:ext cx="3891960" cy="678600"/>
          </a:xfrm>
          <a:prstGeom prst="flowChartInputOutpu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ptos"/>
              </a:rPr>
              <a:t>Enter X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Flowchart: Data 41"/>
          <p:cNvSpPr/>
          <p:nvPr/>
        </p:nvSpPr>
        <p:spPr>
          <a:xfrm>
            <a:off x="6480000" y="4860000"/>
            <a:ext cx="1799640" cy="660240"/>
          </a:xfrm>
          <a:prstGeom prst="flowChartInputOutpu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Print i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Flowchart: Decision 42"/>
          <p:cNvSpPr/>
          <p:nvPr/>
        </p:nvSpPr>
        <p:spPr>
          <a:xfrm>
            <a:off x="6480000" y="900000"/>
            <a:ext cx="3561480" cy="963360"/>
          </a:xfrm>
          <a:prstGeom prst="flowChartDecision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  <a:ea typeface="Aptos"/>
              </a:rPr>
              <a:t>If M[mid]&gt;X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Box 44"/>
          <p:cNvSpPr/>
          <p:nvPr/>
        </p:nvSpPr>
        <p:spPr>
          <a:xfrm>
            <a:off x="9765360" y="894600"/>
            <a:ext cx="283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yes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45"/>
          <p:cNvSpPr/>
          <p:nvPr/>
        </p:nvSpPr>
        <p:spPr>
          <a:xfrm>
            <a:off x="8280000" y="1863720"/>
            <a:ext cx="274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no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lowchart: Process 2"/>
          <p:cNvSpPr/>
          <p:nvPr/>
        </p:nvSpPr>
        <p:spPr>
          <a:xfrm>
            <a:off x="6840000" y="2237760"/>
            <a:ext cx="2845800" cy="641880"/>
          </a:xfrm>
          <a:prstGeom prst="flowChartProcess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beg=mid+1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Flowchart: Process 3"/>
          <p:cNvSpPr/>
          <p:nvPr/>
        </p:nvSpPr>
        <p:spPr>
          <a:xfrm>
            <a:off x="10440000" y="720000"/>
            <a:ext cx="1751760" cy="1259640"/>
          </a:xfrm>
          <a:prstGeom prst="flowChartProcess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end=mid-1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2" name="Straight Arrow Connector 1"/>
          <p:cNvCxnSpPr>
            <a:endCxn id="57" idx="0"/>
          </p:cNvCxnSpPr>
          <p:nvPr/>
        </p:nvCxnSpPr>
        <p:spPr>
          <a:xfrm>
            <a:off x="7380000" y="5493960"/>
            <a:ext cx="30600" cy="60120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73" name="Flowchart: Process 4"/>
          <p:cNvSpPr/>
          <p:nvPr/>
        </p:nvSpPr>
        <p:spPr>
          <a:xfrm>
            <a:off x="3211560" y="3677760"/>
            <a:ext cx="2368080" cy="641880"/>
          </a:xfrm>
          <a:prstGeom prst="flowChartProcess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mid=(beg+end)/2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4" name="Straight Arrow Connector 4"/>
          <p:cNvCxnSpPr/>
          <p:nvPr/>
        </p:nvCxnSpPr>
        <p:spPr>
          <a:xfrm>
            <a:off x="4314240" y="3060000"/>
            <a:ext cx="6480" cy="6580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75" name="Flowchart: Connector 1"/>
          <p:cNvSpPr/>
          <p:nvPr/>
        </p:nvSpPr>
        <p:spPr>
          <a:xfrm>
            <a:off x="4140000" y="5940000"/>
            <a:ext cx="339120" cy="439920"/>
          </a:xfrm>
          <a:prstGeom prst="flowChartConnector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6" name="Flowchart: Decision 2"/>
          <p:cNvSpPr/>
          <p:nvPr/>
        </p:nvSpPr>
        <p:spPr>
          <a:xfrm>
            <a:off x="2198160" y="2636280"/>
            <a:ext cx="4461480" cy="783360"/>
          </a:xfrm>
          <a:prstGeom prst="flowChartDecision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  <a:ea typeface="Aptos"/>
              </a:rPr>
              <a:t>while(beg&lt;=end)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1"/>
          <p:cNvSpPr/>
          <p:nvPr/>
        </p:nvSpPr>
        <p:spPr>
          <a:xfrm>
            <a:off x="4365360" y="3312360"/>
            <a:ext cx="283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yes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2"/>
          <p:cNvSpPr/>
          <p:nvPr/>
        </p:nvSpPr>
        <p:spPr>
          <a:xfrm>
            <a:off x="1980000" y="2636280"/>
            <a:ext cx="283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no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9" name="Straight Arrow Connector 2"/>
          <p:cNvCxnSpPr/>
          <p:nvPr/>
        </p:nvCxnSpPr>
        <p:spPr>
          <a:xfrm flipH="1" flipV="1">
            <a:off x="1924560" y="3012840"/>
            <a:ext cx="416160" cy="1980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80" name="Flowchart: Data 1"/>
          <p:cNvSpPr/>
          <p:nvPr/>
        </p:nvSpPr>
        <p:spPr>
          <a:xfrm>
            <a:off x="-180000" y="2636280"/>
            <a:ext cx="2339640" cy="660240"/>
          </a:xfrm>
          <a:prstGeom prst="flowChartInputOutpu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Print “-1”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1" name="Straight Arrow Connector 5"/>
          <p:cNvCxnSpPr>
            <a:stCxn id="71" idx="2"/>
          </p:cNvCxnSpPr>
          <p:nvPr/>
        </p:nvCxnSpPr>
        <p:spPr>
          <a:xfrm>
            <a:off x="11315880" y="1979640"/>
            <a:ext cx="51120" cy="10144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82" name="Straight Arrow Connector 10"/>
          <p:cNvCxnSpPr>
            <a:stCxn id="81" idx="1"/>
            <a:endCxn id="76" idx="-1"/>
          </p:cNvCxnSpPr>
          <p:nvPr/>
        </p:nvCxnSpPr>
        <p:spPr>
          <a:xfrm flipH="1">
            <a:off x="6659640" y="2993760"/>
            <a:ext cx="4707360" cy="3456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83" name="Flowchart: Alternative Process 1"/>
          <p:cNvSpPr/>
          <p:nvPr/>
        </p:nvSpPr>
        <p:spPr>
          <a:xfrm>
            <a:off x="421200" y="3754800"/>
            <a:ext cx="1018440" cy="384840"/>
          </a:xfrm>
          <a:prstGeom prst="flowChartAlternateProcess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Stop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4" name="Straight Arrow Connector 7"/>
          <p:cNvCxnSpPr/>
          <p:nvPr/>
        </p:nvCxnSpPr>
        <p:spPr>
          <a:xfrm>
            <a:off x="900000" y="3153960"/>
            <a:ext cx="31320" cy="60156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85" name="Straight Arrow Connector 3"/>
          <p:cNvCxnSpPr/>
          <p:nvPr/>
        </p:nvCxnSpPr>
        <p:spPr>
          <a:xfrm flipH="1">
            <a:off x="8218800" y="2700000"/>
            <a:ext cx="29520" cy="3214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86" name="Straight Arrow Connector 8"/>
          <p:cNvCxnSpPr/>
          <p:nvPr/>
        </p:nvCxnSpPr>
        <p:spPr>
          <a:xfrm flipH="1">
            <a:off x="6660000" y="3020760"/>
            <a:ext cx="1559520" cy="792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Application>LibreOffice/24.2.1.2$Windows_X86_64 LibreOffice_project/db4def46b0453cc22e2d0305797cf981b68ef5ac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2024-07-17T07:08:49Z</dcterms:created>
  <dc:creator/>
  <dc:description/>
  <dc:language>en-IN</dc:language>
  <cp:lastModifiedBy/>
  <dcterms:modified xsi:type="dcterms:W3CDTF">2024-07-18T10:06:40Z</dcterms:modified>
  <cp:revision>545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