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F35D792E-53EC-4FB7-A901-B1B2516BDA98}" type="datetimeFigureOut">
              <a:rPr lang="zh-TW" altLang="en-US" smtClean="0"/>
              <a:t>2025/7/18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B7C770F-7DFA-4FD1-8495-4E550B4C78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376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4872E4-1177-95F7-696E-75AB7C0A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CDF7-957B-FF44-A6E1-CFE94A3539CF}" type="datetimeFigureOut">
              <a:rPr kumimoji="1" lang="zh-TW" altLang="en-US" smtClean="0"/>
              <a:t>2025/7/18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D7821D-DF8D-51EF-7E92-07705360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E2C257-246E-4FC1-B731-FD2CFA18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106F-F9AC-934C-AA47-769932B49A6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0AD1111-A3A4-EE29-0A91-9FC9C43458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54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762E2-0D0E-95BA-8424-A9417B10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58FF10B-DD72-5976-1105-CFF76ACAA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1D0267-B3CA-3B19-2A11-D37F6245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CDF7-957B-FF44-A6E1-CFE94A3539CF}" type="datetimeFigureOut">
              <a:rPr kumimoji="1" lang="zh-TW" altLang="en-US" smtClean="0"/>
              <a:t>2025/7/18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8453E6-A057-5A1F-AAAD-AC8D28DD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6B3097-EECA-CF07-9B77-81EDE52F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106F-F9AC-934C-AA47-769932B49A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507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57CEC07-C6AF-CF62-E95E-31EC02C70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634B574-583B-4123-29D4-53EA3B721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83D22F-C285-3407-7E0A-72CBB067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CDF7-957B-FF44-A6E1-CFE94A3539CF}" type="datetimeFigureOut">
              <a:rPr kumimoji="1" lang="zh-TW" altLang="en-US" smtClean="0"/>
              <a:t>2025/7/18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F0C075-45EA-F2FE-9BBF-CC101C15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90FEE7-8365-98C6-BA29-D9BB57E8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106F-F9AC-934C-AA47-769932B49A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202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0F642D-223C-46D0-A227-AEBEA076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CDF7-957B-FF44-A6E1-CFE94A3539CF}" type="datetimeFigureOut">
              <a:rPr kumimoji="1" lang="zh-TW" altLang="en-US" smtClean="0"/>
              <a:t>2025/7/18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ECCE2F-E3EC-7BA1-67F7-D57802E0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B1477A-1BC3-4B10-D0CF-06152B65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106F-F9AC-934C-AA47-769932B49A6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02A3152-34A2-54C3-DDFE-765CB717D0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0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0FC3A1-A073-EBBA-FF1B-FE71AA49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CDF7-957B-FF44-A6E1-CFE94A3539CF}" type="datetimeFigureOut">
              <a:rPr kumimoji="1" lang="zh-TW" altLang="en-US" smtClean="0"/>
              <a:t>2025/7/18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CCE57F-42D2-6692-C150-7E0284251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C7E5FF-DFD9-A4EE-1178-0C0D1215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106F-F9AC-934C-AA47-769932B49A6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4CC7183-9F5D-F634-4B1A-CE1CCC3DA1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73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1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7D9C06-63BA-321A-67FC-116EA48E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CDF7-957B-FF44-A6E1-CFE94A3539CF}" type="datetimeFigureOut">
              <a:rPr kumimoji="1" lang="zh-TW" altLang="en-US" smtClean="0"/>
              <a:t>2025/7/18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5F238A-277F-773B-9A9A-76975C6D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D39E05-01FC-614F-7FCE-9CCE49C7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106F-F9AC-934C-AA47-769932B49A61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68F65DA-6D7E-9A62-AB01-9C521661CE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5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4085BC-92C9-C440-AAAD-207295526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AD1DCE-39D2-85F4-3D1A-65877F744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3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8" indent="0">
              <a:buNone/>
              <a:defRPr sz="2000" b="1"/>
            </a:lvl2pPr>
            <a:lvl3pPr marL="914334" indent="0">
              <a:buNone/>
              <a:defRPr sz="1801" b="1"/>
            </a:lvl3pPr>
            <a:lvl4pPr marL="1371502" indent="0">
              <a:buNone/>
              <a:defRPr sz="1600" b="1"/>
            </a:lvl4pPr>
            <a:lvl5pPr marL="1828670" indent="0">
              <a:buNone/>
              <a:defRPr sz="1600" b="1"/>
            </a:lvl5pPr>
            <a:lvl6pPr marL="2285838" indent="0">
              <a:buNone/>
              <a:defRPr sz="1600" b="1"/>
            </a:lvl6pPr>
            <a:lvl7pPr marL="2743004" indent="0">
              <a:buNone/>
              <a:defRPr sz="1600" b="1"/>
            </a:lvl7pPr>
            <a:lvl8pPr marL="3200172" indent="0">
              <a:buNone/>
              <a:defRPr sz="1600" b="1"/>
            </a:lvl8pPr>
            <a:lvl9pPr marL="365734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467AAD-4D0F-FCE2-5081-2C1F1C972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3" y="2505076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8D81F22-9D00-5456-978D-F4732BEF4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8" indent="0">
              <a:buNone/>
              <a:defRPr sz="2000" b="1"/>
            </a:lvl2pPr>
            <a:lvl3pPr marL="914334" indent="0">
              <a:buNone/>
              <a:defRPr sz="1801" b="1"/>
            </a:lvl3pPr>
            <a:lvl4pPr marL="1371502" indent="0">
              <a:buNone/>
              <a:defRPr sz="1600" b="1"/>
            </a:lvl4pPr>
            <a:lvl5pPr marL="1828670" indent="0">
              <a:buNone/>
              <a:defRPr sz="1600" b="1"/>
            </a:lvl5pPr>
            <a:lvl6pPr marL="2285838" indent="0">
              <a:buNone/>
              <a:defRPr sz="1600" b="1"/>
            </a:lvl6pPr>
            <a:lvl7pPr marL="2743004" indent="0">
              <a:buNone/>
              <a:defRPr sz="1600" b="1"/>
            </a:lvl7pPr>
            <a:lvl8pPr marL="3200172" indent="0">
              <a:buNone/>
              <a:defRPr sz="1600" b="1"/>
            </a:lvl8pPr>
            <a:lvl9pPr marL="365734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009E4B8-2161-61E5-6B63-241E6C5B2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D150E57-9D20-E0E0-9557-E43F2645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CDF7-957B-FF44-A6E1-CFE94A3539CF}" type="datetimeFigureOut">
              <a:rPr kumimoji="1" lang="zh-TW" altLang="en-US" smtClean="0"/>
              <a:t>2025/7/18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0E9F0F3-32CD-6DC7-2EB5-F70C52308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F0D4445-E12B-48E6-112F-D0F8F662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106F-F9AC-934C-AA47-769932B49A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6524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1BC755-8349-3D4F-3B2F-5C9565AD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F1FEFDF-98DB-B885-7B28-146463C96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CDF7-957B-FF44-A6E1-CFE94A3539CF}" type="datetimeFigureOut">
              <a:rPr kumimoji="1" lang="zh-TW" altLang="en-US" smtClean="0"/>
              <a:t>2025/7/18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0C128C-BF3C-48BD-1695-DB71B378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5A2173-EAC3-FBE5-DC68-8E32985A0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106F-F9AC-934C-AA47-769932B49A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8234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BAB384F-080C-C223-34C8-F9D4E77B1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CDF7-957B-FF44-A6E1-CFE94A3539CF}" type="datetimeFigureOut">
              <a:rPr kumimoji="1" lang="zh-TW" altLang="en-US" smtClean="0"/>
              <a:t>2025/7/18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F0C575E-AE46-115F-E0BB-97A899EF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80506B-0331-4582-6D28-33A3B38A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106F-F9AC-934C-AA47-769932B49A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920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5E86E3-08BF-78FB-B219-464167CFA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3EC2E2-7B3E-6252-DB7B-E259640B1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2" y="987428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D670462-CEBC-EBEA-EF4A-24D88A38C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8" indent="0">
              <a:buNone/>
              <a:defRPr sz="1401"/>
            </a:lvl2pPr>
            <a:lvl3pPr marL="914334" indent="0">
              <a:buNone/>
              <a:defRPr sz="1200"/>
            </a:lvl3pPr>
            <a:lvl4pPr marL="1371502" indent="0">
              <a:buNone/>
              <a:defRPr sz="1001"/>
            </a:lvl4pPr>
            <a:lvl5pPr marL="1828670" indent="0">
              <a:buNone/>
              <a:defRPr sz="1001"/>
            </a:lvl5pPr>
            <a:lvl6pPr marL="2285838" indent="0">
              <a:buNone/>
              <a:defRPr sz="1001"/>
            </a:lvl6pPr>
            <a:lvl7pPr marL="2743004" indent="0">
              <a:buNone/>
              <a:defRPr sz="1001"/>
            </a:lvl7pPr>
            <a:lvl8pPr marL="3200172" indent="0">
              <a:buNone/>
              <a:defRPr sz="1001"/>
            </a:lvl8pPr>
            <a:lvl9pPr marL="3657340" indent="0">
              <a:buNone/>
              <a:defRPr sz="100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16F68D-89C8-19BE-99F7-35480CCB1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CDF7-957B-FF44-A6E1-CFE94A3539CF}" type="datetimeFigureOut">
              <a:rPr kumimoji="1" lang="zh-TW" altLang="en-US" smtClean="0"/>
              <a:t>2025/7/18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834643-8B64-9911-6CEF-6C23C45B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7ED3E7-F13D-4805-F6EC-263AB29D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106F-F9AC-934C-AA47-769932B49A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402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090811-E894-5602-6C4A-DA1EF4DA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D0BD7E1-23CC-9E8D-81B5-28F36BA2B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2" y="987428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8" indent="0">
              <a:buNone/>
              <a:defRPr sz="2800"/>
            </a:lvl2pPr>
            <a:lvl3pPr marL="914334" indent="0">
              <a:buNone/>
              <a:defRPr sz="2400"/>
            </a:lvl3pPr>
            <a:lvl4pPr marL="1371502" indent="0">
              <a:buNone/>
              <a:defRPr sz="2000"/>
            </a:lvl4pPr>
            <a:lvl5pPr marL="1828670" indent="0">
              <a:buNone/>
              <a:defRPr sz="2000"/>
            </a:lvl5pPr>
            <a:lvl6pPr marL="2285838" indent="0">
              <a:buNone/>
              <a:defRPr sz="2000"/>
            </a:lvl6pPr>
            <a:lvl7pPr marL="2743004" indent="0">
              <a:buNone/>
              <a:defRPr sz="2000"/>
            </a:lvl7pPr>
            <a:lvl8pPr marL="3200172" indent="0">
              <a:buNone/>
              <a:defRPr sz="2000"/>
            </a:lvl8pPr>
            <a:lvl9pPr marL="365734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7A4D52-F8F3-194A-B976-158EAFEDE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8" indent="0">
              <a:buNone/>
              <a:defRPr sz="1401"/>
            </a:lvl2pPr>
            <a:lvl3pPr marL="914334" indent="0">
              <a:buNone/>
              <a:defRPr sz="1200"/>
            </a:lvl3pPr>
            <a:lvl4pPr marL="1371502" indent="0">
              <a:buNone/>
              <a:defRPr sz="1001"/>
            </a:lvl4pPr>
            <a:lvl5pPr marL="1828670" indent="0">
              <a:buNone/>
              <a:defRPr sz="1001"/>
            </a:lvl5pPr>
            <a:lvl6pPr marL="2285838" indent="0">
              <a:buNone/>
              <a:defRPr sz="1001"/>
            </a:lvl6pPr>
            <a:lvl7pPr marL="2743004" indent="0">
              <a:buNone/>
              <a:defRPr sz="1001"/>
            </a:lvl7pPr>
            <a:lvl8pPr marL="3200172" indent="0">
              <a:buNone/>
              <a:defRPr sz="1001"/>
            </a:lvl8pPr>
            <a:lvl9pPr marL="3657340" indent="0">
              <a:buNone/>
              <a:defRPr sz="100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DC658B-C863-D1CC-618C-4F416558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5CDF7-957B-FF44-A6E1-CFE94A3539CF}" type="datetimeFigureOut">
              <a:rPr kumimoji="1" lang="zh-TW" altLang="en-US" smtClean="0"/>
              <a:t>2025/7/18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DB078D-F42D-D6D7-236E-A8B541B4B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4F7CC8-E723-56D6-0288-7E177C54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106F-F9AC-934C-AA47-769932B49A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7997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72EE868-15C1-C2E3-AD2D-053226025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6DCA96-E368-9B6D-B89C-72E16B88F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CF38D8-80B5-0DF9-DED4-1DF42DE15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D5CDF7-957B-FF44-A6E1-CFE94A3539CF}" type="datetimeFigureOut">
              <a:rPr kumimoji="1" lang="zh-TW" altLang="en-US" smtClean="0"/>
              <a:t>2025/7/18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750F70-F863-44D7-4DB8-0DC143F52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5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EA1139-DE0A-0BF7-9E3C-002011CE5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CE106F-F9AC-934C-AA47-769932B49A61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397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3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6" indent="-228586" algn="l" defTabSz="914334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2" indent="-228586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9" indent="-228586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7" indent="-228586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255" indent="-228586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420" indent="-228586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590" indent="-228586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756" indent="-228586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5924" indent="-228586" algn="l" defTabSz="9143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3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68" algn="l" defTabSz="91433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34" algn="l" defTabSz="91433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2" algn="l" defTabSz="91433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0" algn="l" defTabSz="91433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8" algn="l" defTabSz="91433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004" algn="l" defTabSz="91433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172" algn="l" defTabSz="91433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340" algn="l" defTabSz="91433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13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045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14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32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ABE092E201C546AE9E61BD0350F7ED" ma:contentTypeVersion="16" ma:contentTypeDescription="Create a new document." ma:contentTypeScope="" ma:versionID="2831064428d39c4221d201f35f0c5089">
  <xsd:schema xmlns:xsd="http://www.w3.org/2001/XMLSchema" xmlns:xs="http://www.w3.org/2001/XMLSchema" xmlns:p="http://schemas.microsoft.com/office/2006/metadata/properties" xmlns:ns2="05045b4b-d368-4f1b-8d9d-b442f799489c" xmlns:ns3="ad96a692-f70e-4503-807b-7bddbcc011b3" targetNamespace="http://schemas.microsoft.com/office/2006/metadata/properties" ma:root="true" ma:fieldsID="86641934a3cc9f525ec121938d4b364b" ns2:_="" ns3:_="">
    <xsd:import namespace="05045b4b-d368-4f1b-8d9d-b442f799489c"/>
    <xsd:import namespace="ad96a692-f70e-4503-807b-7bddbcc011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CR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045b4b-d368-4f1b-8d9d-b442f79948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fbd84dd4-1c78-4f56-9fc2-1a1e2a2f38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3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96a692-f70e-4503-807b-7bddbcc011b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a5e5853f-8a25-4977-9b62-322125b41182}" ma:internalName="TaxCatchAll" ma:showField="CatchAllData" ma:web="ad96a692-f70e-4503-807b-7bddbcc011b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5045b4b-d368-4f1b-8d9d-b442f799489c">
      <Terms xmlns="http://schemas.microsoft.com/office/infopath/2007/PartnerControls"/>
    </lcf76f155ced4ddcb4097134ff3c332f>
    <TaxCatchAll xmlns="ad96a692-f70e-4503-807b-7bddbcc011b3" xsi:nil="true"/>
  </documentManagement>
</p:properties>
</file>

<file path=customXml/itemProps1.xml><?xml version="1.0" encoding="utf-8"?>
<ds:datastoreItem xmlns:ds="http://schemas.openxmlformats.org/officeDocument/2006/customXml" ds:itemID="{DC3708E3-A431-4C14-A565-88680F2D3A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E28AC5-4085-46F5-9F88-9D0376DFDF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045b4b-d368-4f1b-8d9d-b442f799489c"/>
    <ds:schemaRef ds:uri="ad96a692-f70e-4503-807b-7bddbcc011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E80D75-BBEB-458C-AA03-A9989F80BB0C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ad96a692-f70e-4503-807b-7bddbcc011b3"/>
    <ds:schemaRef ds:uri="05045b4b-d368-4f1b-8d9d-b442f799489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佈景主題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馬宜馨</dc:creator>
  <cp:lastModifiedBy>Neville Davisan</cp:lastModifiedBy>
  <cp:revision>4</cp:revision>
  <cp:lastPrinted>2025-06-27T09:04:03Z</cp:lastPrinted>
  <dcterms:created xsi:type="dcterms:W3CDTF">2024-05-08T09:51:13Z</dcterms:created>
  <dcterms:modified xsi:type="dcterms:W3CDTF">2025-07-18T06:22:58Z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0x01010055ABE092E201C546AE9E61BD0350F7ED</vt:lpwstr>
  </property>
  <property fmtid="{D5CDD505-2E9C-101B-9397-08002B2CF9AE}" pid="3" name="MSIP_Label_50e0e53c-4d26-49e4-ad77-afdf409a8d28_Enabled">
    <vt:lpwstr>true</vt:lpwstr>
  </property>
  <property fmtid="{D5CDD505-2E9C-101B-9397-08002B2CF9AE}" pid="4" name="MSIP_Label_50e0e53c-4d26-49e4-ad77-afdf409a8d28_SetDate">
    <vt:lpwstr>2025-04-16T07:40:20Z</vt:lpwstr>
  </property>
  <property fmtid="{D5CDD505-2E9C-101B-9397-08002B2CF9AE}" pid="5" name="MSIP_Label_50e0e53c-4d26-49e4-ad77-afdf409a8d28_Method">
    <vt:lpwstr>Privileged</vt:lpwstr>
  </property>
  <property fmtid="{D5CDD505-2E9C-101B-9397-08002B2CF9AE}" pid="6" name="MSIP_Label_50e0e53c-4d26-49e4-ad77-afdf409a8d28_Name">
    <vt:lpwstr>50e0e53c-4d26-49e4-ad77-afdf409a8d28</vt:lpwstr>
  </property>
  <property fmtid="{D5CDD505-2E9C-101B-9397-08002B2CF9AE}" pid="7" name="MSIP_Label_50e0e53c-4d26-49e4-ad77-afdf409a8d28_SiteId">
    <vt:lpwstr>5a7a259b-6730-404b-bc25-5c6c773229ca</vt:lpwstr>
  </property>
  <property fmtid="{D5CDD505-2E9C-101B-9397-08002B2CF9AE}" pid="8" name="MSIP_Label_50e0e53c-4d26-49e4-ad77-afdf409a8d28_ActionId">
    <vt:lpwstr>95bc1726-e69e-40c7-a2de-c2d1ea482601</vt:lpwstr>
  </property>
  <property fmtid="{D5CDD505-2E9C-101B-9397-08002B2CF9AE}" pid="9" name="MSIP_Label_50e0e53c-4d26-49e4-ad77-afdf409a8d28_ContentBits">
    <vt:lpwstr>0</vt:lpwstr>
  </property>
  <property fmtid="{D5CDD505-2E9C-101B-9397-08002B2CF9AE}" pid="10" name="MSIP_Label_50e0e53c-4d26-49e4-ad77-afdf409a8d28_Tag">
    <vt:lpwstr>10, 0, 1, 1</vt:lpwstr>
  </property>
  <property fmtid="{D5CDD505-2E9C-101B-9397-08002B2CF9AE}" pid="11" name="MediaServiceImageTags">
    <vt:lpwstr/>
  </property>
</Properties>
</file>