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2" r:id="rId4"/>
    <p:sldId id="259" r:id="rId5"/>
    <p:sldId id="263" r:id="rId6"/>
    <p:sldId id="257" r:id="rId7"/>
    <p:sldId id="258" r:id="rId8"/>
    <p:sldId id="270" r:id="rId9"/>
    <p:sldId id="271" r:id="rId10"/>
    <p:sldId id="272" r:id="rId11"/>
    <p:sldId id="266" r:id="rId12"/>
    <p:sldId id="267" r:id="rId13"/>
    <p:sldId id="268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me" id="{77409812-E9D1-4B84-BCE3-284BAEE12AC6}">
          <p14:sldIdLst>
            <p14:sldId id="256"/>
          </p14:sldIdLst>
        </p14:section>
        <p14:section name="Introoduction" id="{448FA248-BC79-4C24-97AC-9BAFC21B0F25}">
          <p14:sldIdLst>
            <p14:sldId id="261"/>
            <p14:sldId id="262"/>
          </p14:sldIdLst>
        </p14:section>
        <p14:section name="Problem Statement" id="{2FB56C8A-91CC-4BD9-97EC-AAEA93D69E2A}">
          <p14:sldIdLst>
            <p14:sldId id="259"/>
            <p14:sldId id="263"/>
          </p14:sldIdLst>
        </p14:section>
        <p14:section name="Stakeholder Identification" id="{1D505B3A-C5F2-4F7F-A8EC-3FB51B7DEFCB}">
          <p14:sldIdLst>
            <p14:sldId id="257"/>
            <p14:sldId id="258"/>
          </p14:sldIdLst>
        </p14:section>
        <p14:section name="Requirements Gathering" id="{71D8F974-D66D-4FB5-93EA-1BA590D436A7}">
          <p14:sldIdLst>
            <p14:sldId id="270"/>
            <p14:sldId id="271"/>
            <p14:sldId id="272"/>
          </p14:sldIdLst>
        </p14:section>
        <p14:section name="Data Gathering" id="{CC413038-B840-4CF7-AFBE-8ABBF92960A6}">
          <p14:sldIdLst>
            <p14:sldId id="266"/>
            <p14:sldId id="267"/>
          </p14:sldIdLst>
        </p14:section>
        <p14:section name="User Reluctance Assessment" id="{44E44E93-DF7B-4CC1-8065-EA021EA3BE52}">
          <p14:sldIdLst>
            <p14:sldId id="268"/>
            <p14:sldId id="269"/>
          </p14:sldIdLst>
        </p14:section>
        <p14:section name="Conclusion" id="{AA002357-2632-416D-8457-4C88C2D73910}">
          <p14:sldIdLst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4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849D-A6C5-4B48-8708-B62E35C39AC6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M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M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087C8-D663-47C5-8A5B-F7B1211AD7C4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77344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M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087C8-D663-47C5-8A5B-F7B1211AD7C4}" type="slidenum">
              <a:rPr lang="en-CM" smtClean="0"/>
              <a:t>1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49352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FA2A-FB44-B4A7-7411-E3998DFF1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29F61-1195-6704-0C9B-B3057C22F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FF12-FB87-1C9A-4940-AC29AAC3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6969A-8CD6-6588-693A-B1E0ABF1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E07F-7B4F-0FDC-736C-C4087311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57292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BDCC-C210-AD84-AE17-7EE49ECD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0BF13-318A-C973-D5E8-7E3913A5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40483-62B2-DCD3-3BAA-0D637906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C80A2-E3E2-E95E-E31B-FA305DBB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638D-9F79-BF96-9FA5-D1C0448D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408504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F1021F-51FB-60E4-2724-9BC8F768F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5D7B6-B574-8343-46CC-16D773CCC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AD739-2094-5DF8-10EA-CDB5D117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9C8B9-60F7-05DB-851D-5EAE3780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B530E-3773-FD6E-DAA2-FFDDCA0F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622927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96DD-3674-2359-AB24-0433E3B9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26FB-D51B-3BBA-00D6-1E200A17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2A88-3D7F-5DA0-CEF1-663A7E5C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BB7B6-9508-E561-CC66-6044CC00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0EA7-F6D6-4391-DA0F-7AFD0E99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07302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E138-5F37-7085-2FD9-26FB2A88A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1D909-1985-7182-A4C4-4A0526A3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FF18-D6C1-A43B-4E75-9E3E87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05C0-3DD8-601B-B8ED-DE72D806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D768-6E4A-6FFB-65F0-DB5AECCE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4111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E351-0154-AF28-945A-08BE834C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BADE-BC40-8663-C224-551910BD8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29D67-D472-0836-93B9-14E2F9FD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BE77B-FF02-8573-4102-62EE627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A5942-5B82-EA64-8635-F5D14255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3CE3B-2129-4C7A-C41B-5516534C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060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E80C-A4B8-ADA2-143B-5136C2DEF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6D876-CFA0-AD33-132A-FEDC983B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FDC39-0071-A782-6DD4-C638E407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F5E18-91F7-2A50-82AE-BEFC0B54C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62A0D-1D09-2769-CBB2-E00BB4DA2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1281D-F30D-D28C-D8D4-558CFA08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4DC820-9D30-9C2F-C819-35A374186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37092-C27C-A5BC-9BD3-2F915DE1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66613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AEF2-830F-6DF4-B4DB-DF34BFC0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A1705-15FC-4CFC-B385-EAC39581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725C3-9FE1-FFBB-5219-C0D4D3EB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D3E899-307E-596A-A594-A11240BE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87744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3418C-5DD3-900A-4215-9A0A2E78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9959B-9AC0-8C81-87F2-9A8D15B3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CF7C9-BEAD-4B1D-EFB1-F9FD0A96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99194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1898-77A8-8267-18BA-6614F3B5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4D22A-17A4-E5D5-9E9B-2E290A548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C6BFE-F7EF-9D57-C7D8-1A3CFBDB2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9324-9319-87EA-AF4A-DA4EFD4A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814ED-A70A-197C-87CE-CE32A9BFB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C4955-E1D7-D10D-8CB4-748D61F0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20446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92C-1F2E-FAC6-9583-C40CA891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315F9-37AA-7D90-F638-BF5DBE70B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68F3-969E-3613-2C13-14CB18F14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8DFEC-FF3B-B65C-7BA8-F31964EE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78589-2E21-9B22-D228-5F73F148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342DD-B4F6-277D-EAC2-4030268B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3091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B1899-42EC-14E9-3EF5-03D5070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3B333-F595-F7EA-67D2-69932AEE7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5C413-B9B9-038C-D9A4-127F5B97EE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1840A-CC0C-4B03-8AFA-B55C3C897B77}" type="datetimeFigureOut">
              <a:rPr lang="en-CM" smtClean="0"/>
              <a:t>14/04/2025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F27CA-6A64-02F4-5615-2E1F0DD2A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F24B1-0ED6-ACE7-066D-0CED5F8B6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88307-B746-4FC4-8CE6-0ADE5825195D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14189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7.png"/><Relationship Id="rId18" Type="http://schemas.openxmlformats.org/officeDocument/2006/relationships/slide" Target="slide15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slide" Target="slide13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slide" Target="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slide" Target="slide11.xml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smartphone with apps flying out&#10;&#10;AI-generated content may be incorrect.">
            <a:extLst>
              <a:ext uri="{FF2B5EF4-FFF2-40B4-BE49-F238E27FC236}">
                <a16:creationId xmlns:a16="http://schemas.microsoft.com/office/drawing/2014/main" id="{BACC30E5-CEF4-F2B8-28F2-158F294E49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6" r="-1" b="-1"/>
          <a:stretch/>
        </p:blipFill>
        <p:spPr>
          <a:xfrm>
            <a:off x="-1504" y="1282"/>
            <a:ext cx="12191980" cy="685671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D491A9-CC54-DC5E-B209-4940AD04E791}"/>
              </a:ext>
            </a:extLst>
          </p:cNvPr>
          <p:cNvGrpSpPr/>
          <p:nvPr/>
        </p:nvGrpSpPr>
        <p:grpSpPr>
          <a:xfrm>
            <a:off x="6179860" y="1707456"/>
            <a:ext cx="2284979" cy="2032192"/>
            <a:chOff x="3039872" y="1026160"/>
            <a:chExt cx="2070608" cy="2062480"/>
          </a:xfrm>
        </p:grpSpPr>
        <p:sp useBgFill="1">
          <p:nvSpPr>
            <p:cNvPr id="7" name="Graphic 4">
              <a:extLst>
                <a:ext uri="{FF2B5EF4-FFF2-40B4-BE49-F238E27FC236}">
                  <a16:creationId xmlns:a16="http://schemas.microsoft.com/office/drawing/2014/main" id="{8FF464DC-9A83-500A-DD51-36848A46E73D}"/>
                </a:ext>
              </a:extLst>
            </p:cNvPr>
            <p:cNvSpPr/>
            <p:nvPr/>
          </p:nvSpPr>
          <p:spPr>
            <a:xfrm>
              <a:off x="3039872" y="1026160"/>
              <a:ext cx="2070608" cy="2062480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6" name="Section Zoom 5">
                  <a:extLst>
                    <a:ext uri="{FF2B5EF4-FFF2-40B4-BE49-F238E27FC236}">
                      <a16:creationId xmlns:a16="http://schemas.microsoft.com/office/drawing/2014/main" id="{7E9194A1-651E-805B-68E4-37331A97C37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78271963"/>
                    </p:ext>
                  </p:extLst>
                </p:nvPr>
              </p:nvGraphicFramePr>
              <p:xfrm>
                <a:off x="3170032" y="1513248"/>
                <a:ext cx="1810285" cy="1018285"/>
              </p:xfrm>
              <a:graphic>
                <a:graphicData uri="http://schemas.microsoft.com/office/powerpoint/2016/sectionzoom">
                  <psez:sectionZm>
                    <psez:sectionZmObj sectionId="{1D505B3A-C5F2-4F7F-A8EC-3FB51B7DEFCB}">
                      <psez:zmPr id="{2A233766-40A9-4B58-A35D-12DBEBC9B0E6}" transitionDur="1000" showBg="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997705" cy="1003331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6" name="Section Zoom 5">
                  <a:hlinkClick r:id="rId6" action="ppaction://hlinksldjump"/>
                  <a:extLst>
                    <a:ext uri="{FF2B5EF4-FFF2-40B4-BE49-F238E27FC236}">
                      <a16:creationId xmlns:a16="http://schemas.microsoft.com/office/drawing/2014/main" id="{7E9194A1-651E-805B-68E4-37331A97C37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23496" y="2187391"/>
                  <a:ext cx="1997705" cy="10033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088F46D-7B54-7158-957A-32D35A5AB30F}"/>
              </a:ext>
            </a:extLst>
          </p:cNvPr>
          <p:cNvGrpSpPr/>
          <p:nvPr/>
        </p:nvGrpSpPr>
        <p:grpSpPr>
          <a:xfrm>
            <a:off x="3593770" y="1784385"/>
            <a:ext cx="2093016" cy="1941382"/>
            <a:chOff x="6094486" y="1121410"/>
            <a:chExt cx="2070608" cy="2062480"/>
          </a:xfrm>
        </p:grpSpPr>
        <p:sp useBgFill="1">
          <p:nvSpPr>
            <p:cNvPr id="10" name="Graphic 4">
              <a:extLst>
                <a:ext uri="{FF2B5EF4-FFF2-40B4-BE49-F238E27FC236}">
                  <a16:creationId xmlns:a16="http://schemas.microsoft.com/office/drawing/2014/main" id="{61684B0B-E1D4-1347-24EF-A9C339E8D68D}"/>
                </a:ext>
              </a:extLst>
            </p:cNvPr>
            <p:cNvSpPr/>
            <p:nvPr/>
          </p:nvSpPr>
          <p:spPr>
            <a:xfrm>
              <a:off x="6094486" y="1121410"/>
              <a:ext cx="2070608" cy="2062480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4" name="Section Zoom 13">
                  <a:extLst>
                    <a:ext uri="{FF2B5EF4-FFF2-40B4-BE49-F238E27FC236}">
                      <a16:creationId xmlns:a16="http://schemas.microsoft.com/office/drawing/2014/main" id="{E2D72CFC-98E5-726C-432B-730C1E631C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14608956"/>
                    </p:ext>
                  </p:extLst>
                </p:nvPr>
              </p:nvGraphicFramePr>
              <p:xfrm>
                <a:off x="6250952" y="1694287"/>
                <a:ext cx="1757680" cy="988695"/>
              </p:xfrm>
              <a:graphic>
                <a:graphicData uri="http://schemas.microsoft.com/office/powerpoint/2016/sectionzoom">
                  <psez:sectionZm>
                    <psez:sectionZmObj sectionId="{2FB56C8A-91CC-4BD9-97EC-AAEA93D69E2A}">
                      <psez:zmPr id="{4A126C13-4179-4F67-8DA1-648EAC8EDF18}" transitionDur="1000" showBg="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776702" cy="930644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4" name="Section Zoom 13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E2D72CFC-98E5-726C-432B-730C1E631C5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1929" y="2323626"/>
                  <a:ext cx="1776702" cy="93064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F59F7E-1C85-AB1E-824E-7E358691AC24}"/>
              </a:ext>
            </a:extLst>
          </p:cNvPr>
          <p:cNvGrpSpPr/>
          <p:nvPr/>
        </p:nvGrpSpPr>
        <p:grpSpPr>
          <a:xfrm>
            <a:off x="2314665" y="3814400"/>
            <a:ext cx="2093579" cy="1858305"/>
            <a:chOff x="5059182" y="3429000"/>
            <a:chExt cx="2070608" cy="2062480"/>
          </a:xfrm>
        </p:grpSpPr>
        <p:sp useBgFill="1">
          <p:nvSpPr>
            <p:cNvPr id="18" name="Graphic 4">
              <a:extLst>
                <a:ext uri="{FF2B5EF4-FFF2-40B4-BE49-F238E27FC236}">
                  <a16:creationId xmlns:a16="http://schemas.microsoft.com/office/drawing/2014/main" id="{F177541C-EA85-4390-B843-448128CBB9E4}"/>
                </a:ext>
              </a:extLst>
            </p:cNvPr>
            <p:cNvSpPr/>
            <p:nvPr/>
          </p:nvSpPr>
          <p:spPr>
            <a:xfrm>
              <a:off x="5059182" y="3429000"/>
              <a:ext cx="2070608" cy="2062480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7" name="Section Zoom 26">
                  <a:extLst>
                    <a:ext uri="{FF2B5EF4-FFF2-40B4-BE49-F238E27FC236}">
                      <a16:creationId xmlns:a16="http://schemas.microsoft.com/office/drawing/2014/main" id="{ACAD8693-3D8F-2DA1-1CA3-D5F287607F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62737201"/>
                    </p:ext>
                  </p:extLst>
                </p:nvPr>
              </p:nvGraphicFramePr>
              <p:xfrm>
                <a:off x="5158260" y="3933613"/>
                <a:ext cx="1872452" cy="1053254"/>
              </p:xfrm>
              <a:graphic>
                <a:graphicData uri="http://schemas.microsoft.com/office/powerpoint/2016/sectionzoom">
                  <psez:sectionZm>
                    <psez:sectionZmObj sectionId="{CC413038-B840-4CF7-AFBE-8ABBF92960A6}">
                      <psez:zmPr id="{74D08014-2E19-4EDF-B740-A2AE62BF7500}" transitionDur="1000" showBg="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893225" cy="948987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7" name="Section Zoom 26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ACAD8693-3D8F-2DA1-1CA3-D5F287607F7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14842" y="4269059"/>
                  <a:ext cx="1893225" cy="94898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2807BC-FCF7-5B18-A3C7-2856498EE340}"/>
              </a:ext>
            </a:extLst>
          </p:cNvPr>
          <p:cNvGrpSpPr/>
          <p:nvPr/>
        </p:nvGrpSpPr>
        <p:grpSpPr>
          <a:xfrm>
            <a:off x="4896965" y="3662217"/>
            <a:ext cx="2349186" cy="1917317"/>
            <a:chOff x="8231821" y="3429000"/>
            <a:chExt cx="2070608" cy="2062480"/>
          </a:xfrm>
        </p:grpSpPr>
        <p:sp useBgFill="1">
          <p:nvSpPr>
            <p:cNvPr id="17" name="Graphic 4">
              <a:extLst>
                <a:ext uri="{FF2B5EF4-FFF2-40B4-BE49-F238E27FC236}">
                  <a16:creationId xmlns:a16="http://schemas.microsoft.com/office/drawing/2014/main" id="{12C4E135-DEE6-64BC-0AAB-74169ABD26C7}"/>
                </a:ext>
              </a:extLst>
            </p:cNvPr>
            <p:cNvSpPr/>
            <p:nvPr/>
          </p:nvSpPr>
          <p:spPr>
            <a:xfrm>
              <a:off x="8231821" y="3429000"/>
              <a:ext cx="2070608" cy="2062480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29" name="Section Zoom 28">
                  <a:extLst>
                    <a:ext uri="{FF2B5EF4-FFF2-40B4-BE49-F238E27FC236}">
                      <a16:creationId xmlns:a16="http://schemas.microsoft.com/office/drawing/2014/main" id="{ADC9FCCE-FFB8-AE9A-5BFF-CB89654BD5A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79508215"/>
                    </p:ext>
                  </p:extLst>
                </p:nvPr>
              </p:nvGraphicFramePr>
              <p:xfrm>
                <a:off x="8231821" y="3854210"/>
                <a:ext cx="2070608" cy="1164718"/>
              </p:xfrm>
              <a:graphic>
                <a:graphicData uri="http://schemas.microsoft.com/office/powerpoint/2016/sectionzoom">
                  <psez:sectionZm>
                    <psez:sectionZmObj sectionId="{44E44E93-DF7B-4CC1-8065-EA021EA3BE52}">
                      <psez:zmPr id="{FEDFF292-19E8-4AEC-90B0-16E3F6D5B293}" transitionDur="1000" showBg="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49186" cy="1082742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29" name="Section Zoom 28">
                  <a:hlinkClick r:id="rId12" action="ppaction://hlinksldjump"/>
                  <a:extLst>
                    <a:ext uri="{FF2B5EF4-FFF2-40B4-BE49-F238E27FC236}">
                      <a16:creationId xmlns:a16="http://schemas.microsoft.com/office/drawing/2014/main" id="{ADC9FCCE-FFB8-AE9A-5BFF-CB89654BD5A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6965" y="4057500"/>
                  <a:ext cx="2349186" cy="108274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E42EE-0486-8C66-CD0E-FC748BDF664F}"/>
              </a:ext>
            </a:extLst>
          </p:cNvPr>
          <p:cNvGrpSpPr/>
          <p:nvPr/>
        </p:nvGrpSpPr>
        <p:grpSpPr>
          <a:xfrm>
            <a:off x="784639" y="1745942"/>
            <a:ext cx="2218650" cy="2069988"/>
            <a:chOff x="2293750" y="1467161"/>
            <a:chExt cx="1262250" cy="1394572"/>
          </a:xfrm>
        </p:grpSpPr>
        <p:sp useBgFill="1">
          <p:nvSpPr>
            <p:cNvPr id="5" name="Graphic 4">
              <a:extLst>
                <a:ext uri="{FF2B5EF4-FFF2-40B4-BE49-F238E27FC236}">
                  <a16:creationId xmlns:a16="http://schemas.microsoft.com/office/drawing/2014/main" id="{FB64A08F-3473-3A5A-23B6-8EDCA848BC8D}"/>
                </a:ext>
              </a:extLst>
            </p:cNvPr>
            <p:cNvSpPr/>
            <p:nvPr/>
          </p:nvSpPr>
          <p:spPr>
            <a:xfrm>
              <a:off x="2293750" y="1467161"/>
              <a:ext cx="1262250" cy="1394572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1" name="Section Zoom 10">
                  <a:extLst>
                    <a:ext uri="{FF2B5EF4-FFF2-40B4-BE49-F238E27FC236}">
                      <a16:creationId xmlns:a16="http://schemas.microsoft.com/office/drawing/2014/main" id="{2741DEC4-9750-BFF2-3036-A2D74BD156E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67406937"/>
                    </p:ext>
                  </p:extLst>
                </p:nvPr>
              </p:nvGraphicFramePr>
              <p:xfrm>
                <a:off x="2339282" y="1851622"/>
                <a:ext cx="1151513" cy="647727"/>
              </p:xfrm>
              <a:graphic>
                <a:graphicData uri="http://schemas.microsoft.com/office/powerpoint/2016/sectionzoom">
                  <psez:sectionZm>
                    <psez:sectionZmObj sectionId="{448FA248-BC79-4C24-97AC-9BAFC21B0F25}">
                      <psez:zmPr id="{371D6BB9-D44F-4D1F-8FBF-796AC0AD6A89}" transitionDur="1000" showBg="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024008" cy="961433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1" name="Section Zoom 10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2741DEC4-9750-BFF2-3036-A2D74BD156E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670" y="2316604"/>
                  <a:ext cx="2024008" cy="961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D2269CA-126A-47A7-CF14-89CBAF6A19E3}"/>
              </a:ext>
            </a:extLst>
          </p:cNvPr>
          <p:cNvGrpSpPr/>
          <p:nvPr/>
        </p:nvGrpSpPr>
        <p:grpSpPr>
          <a:xfrm>
            <a:off x="8986546" y="1646379"/>
            <a:ext cx="2340784" cy="1996548"/>
            <a:chOff x="1833561" y="3429000"/>
            <a:chExt cx="2070608" cy="2062480"/>
          </a:xfrm>
        </p:grpSpPr>
        <p:sp useBgFill="1">
          <p:nvSpPr>
            <p:cNvPr id="15" name="Graphic 4">
              <a:extLst>
                <a:ext uri="{FF2B5EF4-FFF2-40B4-BE49-F238E27FC236}">
                  <a16:creationId xmlns:a16="http://schemas.microsoft.com/office/drawing/2014/main" id="{52F13211-6D2A-2976-F8E0-9227EAAE9564}"/>
                </a:ext>
              </a:extLst>
            </p:cNvPr>
            <p:cNvSpPr/>
            <p:nvPr/>
          </p:nvSpPr>
          <p:spPr>
            <a:xfrm>
              <a:off x="1833561" y="3429000"/>
              <a:ext cx="2070608" cy="2062480"/>
            </a:xfrm>
            <a:custGeom>
              <a:avLst/>
              <a:gdLst>
                <a:gd name="connsiteX0" fmla="*/ 1423969 w 3283058"/>
                <a:gd name="connsiteY0" fmla="*/ 52595 h 3253598"/>
                <a:gd name="connsiteX1" fmla="*/ 1859090 w 3283058"/>
                <a:gd name="connsiteY1" fmla="*/ 52595 h 3253598"/>
                <a:gd name="connsiteX2" fmla="*/ 3024369 w 3283058"/>
                <a:gd name="connsiteY2" fmla="*/ 650993 h 3253598"/>
                <a:gd name="connsiteX3" fmla="*/ 3283058 w 3283058"/>
                <a:gd name="connsiteY3" fmla="*/ 1074646 h 3253598"/>
                <a:gd name="connsiteX4" fmla="*/ 3283058 w 3283058"/>
                <a:gd name="connsiteY4" fmla="*/ 2178955 h 3253598"/>
                <a:gd name="connsiteX5" fmla="*/ 3024369 w 3283058"/>
                <a:gd name="connsiteY5" fmla="*/ 2602608 h 3253598"/>
                <a:gd name="connsiteX6" fmla="*/ 1859090 w 3283058"/>
                <a:gd name="connsiteY6" fmla="*/ 3201007 h 3253598"/>
                <a:gd name="connsiteX7" fmla="*/ 1423969 w 3283058"/>
                <a:gd name="connsiteY7" fmla="*/ 3201007 h 3253598"/>
                <a:gd name="connsiteX8" fmla="*/ 258694 w 3283058"/>
                <a:gd name="connsiteY8" fmla="*/ 2602608 h 3253598"/>
                <a:gd name="connsiteX9" fmla="*/ 0 w 3283058"/>
                <a:gd name="connsiteY9" fmla="*/ 2178955 h 3253598"/>
                <a:gd name="connsiteX10" fmla="*/ 0 w 3283058"/>
                <a:gd name="connsiteY10" fmla="*/ 1074646 h 3253598"/>
                <a:gd name="connsiteX11" fmla="*/ 258694 w 3283058"/>
                <a:gd name="connsiteY11" fmla="*/ 650993 h 3253598"/>
                <a:gd name="connsiteX12" fmla="*/ 1423969 w 3283058"/>
                <a:gd name="connsiteY12" fmla="*/ 52595 h 325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83058" h="3253598">
                  <a:moveTo>
                    <a:pt x="1423969" y="52595"/>
                  </a:moveTo>
                  <a:cubicBezTo>
                    <a:pt x="1560538" y="-17532"/>
                    <a:pt x="1722521" y="-17532"/>
                    <a:pt x="1859090" y="52595"/>
                  </a:cubicBezTo>
                  <a:lnTo>
                    <a:pt x="3024369" y="650993"/>
                  </a:lnTo>
                  <a:cubicBezTo>
                    <a:pt x="3183189" y="732554"/>
                    <a:pt x="3283058" y="896101"/>
                    <a:pt x="3283058" y="1074646"/>
                  </a:cubicBezTo>
                  <a:lnTo>
                    <a:pt x="3283058" y="2178955"/>
                  </a:lnTo>
                  <a:cubicBezTo>
                    <a:pt x="3283058" y="2357501"/>
                    <a:pt x="3183189" y="2521045"/>
                    <a:pt x="3024369" y="2602608"/>
                  </a:cubicBezTo>
                  <a:lnTo>
                    <a:pt x="1859090" y="3201007"/>
                  </a:lnTo>
                  <a:cubicBezTo>
                    <a:pt x="1722521" y="3271130"/>
                    <a:pt x="1560538" y="3271130"/>
                    <a:pt x="1423969" y="3201007"/>
                  </a:cubicBezTo>
                  <a:lnTo>
                    <a:pt x="258694" y="2602608"/>
                  </a:lnTo>
                  <a:cubicBezTo>
                    <a:pt x="99866" y="2521045"/>
                    <a:pt x="0" y="2357501"/>
                    <a:pt x="0" y="2178955"/>
                  </a:cubicBezTo>
                  <a:lnTo>
                    <a:pt x="0" y="1074646"/>
                  </a:lnTo>
                  <a:cubicBezTo>
                    <a:pt x="0" y="896102"/>
                    <a:pt x="99866" y="732554"/>
                    <a:pt x="258694" y="650993"/>
                  </a:cubicBezTo>
                  <a:lnTo>
                    <a:pt x="1423969" y="52595"/>
                  </a:lnTo>
                  <a:close/>
                </a:path>
              </a:pathLst>
            </a:custGeom>
            <a:ln w="63500" cap="flat">
              <a:gradFill>
                <a:gsLst>
                  <a:gs pos="50000">
                    <a:schemeClr val="bg1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3" name="Section Zoom 2">
                  <a:extLst>
                    <a:ext uri="{FF2B5EF4-FFF2-40B4-BE49-F238E27FC236}">
                      <a16:creationId xmlns:a16="http://schemas.microsoft.com/office/drawing/2014/main" id="{D16F5117-E81A-5546-AAC5-3106DDA716E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6790014"/>
                    </p:ext>
                  </p:extLst>
                </p:nvPr>
              </p:nvGraphicFramePr>
              <p:xfrm>
                <a:off x="1984463" y="3931973"/>
                <a:ext cx="1770004" cy="995627"/>
              </p:xfrm>
              <a:graphic>
                <a:graphicData uri="http://schemas.microsoft.com/office/powerpoint/2016/sectionzoom">
                  <psez:sectionZm>
                    <psez:sectionZmObj sectionId="{71D8F974-D66D-4FB5-93EA-1BA590D436A7}">
                      <psez:zmPr id="{395817FE-1C93-444C-8AC0-DA3B99694A33}" transitionDur="1000" showBg="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000957" cy="963799"/>
                          </a:xfrm>
                          <a:prstGeom prst="rect">
                            <a:avLst/>
                          </a:prstGeom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3" name="Section Zoom 2">
                  <a:hlinkClick r:id="rId16" action="ppaction://hlinksldjump"/>
                  <a:extLst>
                    <a:ext uri="{FF2B5EF4-FFF2-40B4-BE49-F238E27FC236}">
                      <a16:creationId xmlns:a16="http://schemas.microsoft.com/office/drawing/2014/main" id="{D16F5117-E81A-5546-AAC5-3106DDA716E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57138" y="2133273"/>
                  <a:ext cx="2000957" cy="963799"/>
                </a:xfrm>
                <a:prstGeom prst="rect">
                  <a:avLst/>
                </a:prstGeom>
              </p:spPr>
            </p:pic>
          </mc:Fallback>
        </mc:AlternateContent>
      </p:grpSp>
      <p:sp useBgFill="1">
        <p:nvSpPr>
          <p:cNvPr id="20" name="Graphic 4">
            <a:extLst>
              <a:ext uri="{FF2B5EF4-FFF2-40B4-BE49-F238E27FC236}">
                <a16:creationId xmlns:a16="http://schemas.microsoft.com/office/drawing/2014/main" id="{1DC007D3-6DC4-A770-1000-70FC9BE0BF83}"/>
              </a:ext>
            </a:extLst>
          </p:cNvPr>
          <p:cNvSpPr/>
          <p:nvPr/>
        </p:nvSpPr>
        <p:spPr>
          <a:xfrm>
            <a:off x="7635927" y="3688809"/>
            <a:ext cx="2328568" cy="1983896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1314BDB-7C3E-82F6-BDD8-2A6EAF0608C8}"/>
              </a:ext>
            </a:extLst>
          </p:cNvPr>
          <p:cNvSpPr/>
          <p:nvPr/>
        </p:nvSpPr>
        <p:spPr>
          <a:xfrm>
            <a:off x="4640278" y="79975"/>
            <a:ext cx="2470224" cy="94052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lackadder ITC" panose="04020505051007020D02" pitchFamily="82" charset="0"/>
              </a:rPr>
              <a:t>Table of </a:t>
            </a:r>
          </a:p>
          <a:p>
            <a:pPr algn="ctr"/>
            <a:r>
              <a:rPr lang="en-US" sz="2800" dirty="0">
                <a:latin typeface="Century Schoolbook" panose="02040604050505020304" pitchFamily="18" charset="0"/>
              </a:rPr>
              <a:t>Contents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EBB3471-38E6-FECA-3FF7-C16B0D0FA05D}"/>
              </a:ext>
            </a:extLst>
          </p:cNvPr>
          <p:cNvSpPr/>
          <p:nvPr/>
        </p:nvSpPr>
        <p:spPr>
          <a:xfrm>
            <a:off x="444170" y="6417697"/>
            <a:ext cx="2376264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Presented by Group 6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E69B3E7-0097-56EB-F7DD-4691E6764E47}"/>
              </a:ext>
            </a:extLst>
          </p:cNvPr>
          <p:cNvSpPr/>
          <p:nvPr/>
        </p:nvSpPr>
        <p:spPr>
          <a:xfrm>
            <a:off x="9443519" y="6392261"/>
            <a:ext cx="2592286" cy="432048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Bahnschrift SemiBold Condensed" panose="020B0502040204020203" pitchFamily="34" charset="0"/>
              </a:rPr>
              <a:t>Instructor: Dr </a:t>
            </a:r>
            <a:r>
              <a:rPr lang="en-US" dirty="0" err="1">
                <a:latin typeface="Bahnschrift SemiBold Condensed" panose="020B0502040204020203" pitchFamily="34" charset="0"/>
              </a:rPr>
              <a:t>Nkemeni</a:t>
            </a:r>
            <a:r>
              <a:rPr lang="en-US" dirty="0">
                <a:latin typeface="Bahnschrift SemiBold Condensed" panose="020B0502040204020203" pitchFamily="34" charset="0"/>
              </a:rPr>
              <a:t> Valery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B2092661-84A6-E4AD-6D20-CAA4390258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0277478"/>
                  </p:ext>
                </p:extLst>
              </p:nvPr>
            </p:nvGraphicFramePr>
            <p:xfrm>
              <a:off x="7823264" y="4149918"/>
              <a:ext cx="1953894" cy="1099066"/>
            </p:xfrm>
            <a:graphic>
              <a:graphicData uri="http://schemas.microsoft.com/office/powerpoint/2016/sectionzoom">
                <psez:sectionZm>
                  <psez:sectionZmObj sectionId="{AA002357-2632-416D-8457-4C88C2D73910}">
                    <psez:zmPr id="{1C5AA1C9-6BAF-47C8-BB3F-14403F3B601E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953894" cy="109906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3" name="Section Zoom 42">
                <a:hlinkClick r:id="rId18" action="ppaction://hlinksldjump"/>
                <a:extLst>
                  <a:ext uri="{FF2B5EF4-FFF2-40B4-BE49-F238E27FC236}">
                    <a16:creationId xmlns:a16="http://schemas.microsoft.com/office/drawing/2014/main" id="{B2092661-84A6-E4AD-6D20-CAA4390258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23264" y="4149918"/>
                <a:ext cx="1953894" cy="10990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37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B766C-214A-1606-A767-1A17C22C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1F421ED2-2D8F-6A2C-ABF9-3EE56B89395B}"/>
              </a:ext>
            </a:extLst>
          </p:cNvPr>
          <p:cNvSpPr/>
          <p:nvPr/>
        </p:nvSpPr>
        <p:spPr>
          <a:xfrm flipV="1">
            <a:off x="-1485900" y="-1295400"/>
            <a:ext cx="14643101" cy="8737600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7939C92-F6D1-AB1E-CFEB-B9D1404CCEB0}"/>
              </a:ext>
            </a:extLst>
          </p:cNvPr>
          <p:cNvGrpSpPr/>
          <p:nvPr/>
        </p:nvGrpSpPr>
        <p:grpSpPr>
          <a:xfrm>
            <a:off x="5604320" y="220568"/>
            <a:ext cx="983361" cy="988448"/>
            <a:chOff x="5595366" y="865689"/>
            <a:chExt cx="800099" cy="59126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91F341A-331D-AE46-9B05-295F70CE6C41}"/>
                </a:ext>
              </a:extLst>
            </p:cNvPr>
            <p:cNvSpPr/>
            <p:nvPr/>
          </p:nvSpPr>
          <p:spPr>
            <a:xfrm>
              <a:off x="5775626" y="865689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0599493-C76C-9641-5710-60E908785270}"/>
                </a:ext>
              </a:extLst>
            </p:cNvPr>
            <p:cNvSpPr/>
            <p:nvPr/>
          </p:nvSpPr>
          <p:spPr>
            <a:xfrm>
              <a:off x="5900166" y="952119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9A4E2F-3404-3E3D-49F8-FEEEBFECD12B}"/>
                </a:ext>
              </a:extLst>
            </p:cNvPr>
            <p:cNvSpPr/>
            <p:nvPr/>
          </p:nvSpPr>
          <p:spPr>
            <a:xfrm>
              <a:off x="5853493" y="1161669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C82D836-6970-DEC5-39C4-51DA62286471}"/>
                </a:ext>
              </a:extLst>
            </p:cNvPr>
            <p:cNvSpPr/>
            <p:nvPr/>
          </p:nvSpPr>
          <p:spPr>
            <a:xfrm>
              <a:off x="6173533" y="897217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D44EEB2-7B9D-FEC4-D06C-E95F23F92FBB}"/>
                </a:ext>
              </a:extLst>
            </p:cNvPr>
            <p:cNvSpPr/>
            <p:nvPr/>
          </p:nvSpPr>
          <p:spPr>
            <a:xfrm>
              <a:off x="6240551" y="1095727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431CDA-A840-4D21-BE14-019E74D8FAE4}"/>
                </a:ext>
              </a:extLst>
            </p:cNvPr>
            <p:cNvSpPr/>
            <p:nvPr/>
          </p:nvSpPr>
          <p:spPr>
            <a:xfrm>
              <a:off x="5681104" y="897482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F2A0A9-16B2-036E-84B1-5D53A8228A54}"/>
                </a:ext>
              </a:extLst>
            </p:cNvPr>
            <p:cNvSpPr/>
            <p:nvPr/>
          </p:nvSpPr>
          <p:spPr>
            <a:xfrm>
              <a:off x="5595366" y="1095965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FF47CE6-4298-5BC1-804C-61889EBAD7E7}"/>
                </a:ext>
              </a:extLst>
            </p:cNvPr>
            <p:cNvSpPr/>
            <p:nvPr/>
          </p:nvSpPr>
          <p:spPr>
            <a:xfrm>
              <a:off x="5800470" y="1245049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FD1238-F0EC-BFE6-6007-86527BA63F94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2AAE547-A193-4C77-512D-78355D132166}"/>
              </a:ext>
            </a:extLst>
          </p:cNvPr>
          <p:cNvSpPr txBox="1"/>
          <p:nvPr/>
        </p:nvSpPr>
        <p:spPr>
          <a:xfrm>
            <a:off x="1252537" y="4719585"/>
            <a:ext cx="95740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Similar applications like </a:t>
            </a:r>
            <a:r>
              <a:rPr lang="en-US" sz="5400" i="1" dirty="0" err="1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nPerf</a:t>
            </a: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 and OpenSignal were studied.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155C9-8501-90EC-3C54-32A64B16C574}"/>
              </a:ext>
            </a:extLst>
          </p:cNvPr>
          <p:cNvSpPr txBox="1"/>
          <p:nvPr/>
        </p:nvSpPr>
        <p:spPr>
          <a:xfrm>
            <a:off x="2886406" y="1385343"/>
            <a:ext cx="64117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Reverse Engineering 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DBF0E8-5FA2-41AB-F69D-EC4E48D6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361777"/>
            <a:ext cx="2143125" cy="2143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CC05D3-8E1A-37AC-1D17-D46729B15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681" y="2402888"/>
            <a:ext cx="4568825" cy="211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49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22221-8EA5-559E-2F72-BD2B0239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AB5B2256-DB1A-9E31-F753-A52874199215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DA90AF-876E-32E8-EA84-EC7BD6C4E156}"/>
              </a:ext>
            </a:extLst>
          </p:cNvPr>
          <p:cNvSpPr txBox="1"/>
          <p:nvPr/>
        </p:nvSpPr>
        <p:spPr>
          <a:xfrm>
            <a:off x="2351291" y="2437269"/>
            <a:ext cx="767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Data Gathering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13" name="Graphic 9" descr="Research outline">
            <a:extLst>
              <a:ext uri="{FF2B5EF4-FFF2-40B4-BE49-F238E27FC236}">
                <a16:creationId xmlns:a16="http://schemas.microsoft.com/office/drawing/2014/main" id="{921DE1A6-FFB8-0E93-678A-8F991DB3C042}"/>
              </a:ext>
            </a:extLst>
          </p:cNvPr>
          <p:cNvSpPr/>
          <p:nvPr/>
        </p:nvSpPr>
        <p:spPr>
          <a:xfrm>
            <a:off x="5026821" y="232739"/>
            <a:ext cx="2324518" cy="2319770"/>
          </a:xfrm>
          <a:custGeom>
            <a:avLst/>
            <a:gdLst>
              <a:gd name="connsiteX0" fmla="*/ 732718 w 747966"/>
              <a:gd name="connsiteY0" fmla="*/ 637151 h 746439"/>
              <a:gd name="connsiteX1" fmla="*/ 598825 w 747966"/>
              <a:gd name="connsiteY1" fmla="*/ 503030 h 746439"/>
              <a:gd name="connsiteX2" fmla="*/ 518053 w 747966"/>
              <a:gd name="connsiteY2" fmla="*/ 503030 h 746439"/>
              <a:gd name="connsiteX3" fmla="*/ 478410 w 747966"/>
              <a:gd name="connsiteY3" fmla="*/ 463386 h 746439"/>
              <a:gd name="connsiteX4" fmla="*/ 463386 w 747966"/>
              <a:gd name="connsiteY4" fmla="*/ 73452 h 746439"/>
              <a:gd name="connsiteX5" fmla="*/ 73453 w 747966"/>
              <a:gd name="connsiteY5" fmla="*/ 88476 h 746439"/>
              <a:gd name="connsiteX6" fmla="*/ 88475 w 747966"/>
              <a:gd name="connsiteY6" fmla="*/ 478410 h 746439"/>
              <a:gd name="connsiteX7" fmla="*/ 464951 w 747966"/>
              <a:gd name="connsiteY7" fmla="*/ 476950 h 746439"/>
              <a:gd name="connsiteX8" fmla="*/ 504575 w 747966"/>
              <a:gd name="connsiteY8" fmla="*/ 516584 h 746439"/>
              <a:gd name="connsiteX9" fmla="*/ 489564 w 747966"/>
              <a:gd name="connsiteY9" fmla="*/ 553683 h 746439"/>
              <a:gd name="connsiteX10" fmla="*/ 504518 w 747966"/>
              <a:gd name="connsiteY10" fmla="*/ 597118 h 746439"/>
              <a:gd name="connsiteX11" fmla="*/ 638363 w 747966"/>
              <a:gd name="connsiteY11" fmla="*/ 731191 h 746439"/>
              <a:gd name="connsiteX12" fmla="*/ 676558 w 747966"/>
              <a:gd name="connsiteY12" fmla="*/ 746431 h 746439"/>
              <a:gd name="connsiteX13" fmla="*/ 726241 w 747966"/>
              <a:gd name="connsiteY13" fmla="*/ 725010 h 746439"/>
              <a:gd name="connsiteX14" fmla="*/ 747634 w 747966"/>
              <a:gd name="connsiteY14" fmla="*/ 680614 h 746439"/>
              <a:gd name="connsiteX15" fmla="*/ 732718 w 747966"/>
              <a:gd name="connsiteY15" fmla="*/ 637151 h 746439"/>
              <a:gd name="connsiteX16" fmla="*/ 94676 w 747966"/>
              <a:gd name="connsiteY16" fmla="*/ 93169 h 746439"/>
              <a:gd name="connsiteX17" fmla="*/ 322057 w 747966"/>
              <a:gd name="connsiteY17" fmla="*/ 21731 h 746439"/>
              <a:gd name="connsiteX18" fmla="*/ 421527 w 747966"/>
              <a:gd name="connsiteY18" fmla="*/ 62451 h 746439"/>
              <a:gd name="connsiteX19" fmla="*/ 533588 w 747966"/>
              <a:gd name="connsiteY19" fmla="*/ 275020 h 746439"/>
              <a:gd name="connsiteX20" fmla="*/ 433576 w 747966"/>
              <a:gd name="connsiteY20" fmla="*/ 275020 h 746439"/>
              <a:gd name="connsiteX21" fmla="*/ 426346 w 747966"/>
              <a:gd name="connsiteY21" fmla="*/ 278344 h 746439"/>
              <a:gd name="connsiteX22" fmla="*/ 381083 w 747966"/>
              <a:gd name="connsiteY22" fmla="*/ 331151 h 746439"/>
              <a:gd name="connsiteX23" fmla="*/ 380952 w 747966"/>
              <a:gd name="connsiteY23" fmla="*/ 331181 h 746439"/>
              <a:gd name="connsiteX24" fmla="*/ 380921 w 747966"/>
              <a:gd name="connsiteY24" fmla="*/ 331151 h 746439"/>
              <a:gd name="connsiteX25" fmla="*/ 347527 w 747966"/>
              <a:gd name="connsiteY25" fmla="*/ 205888 h 746439"/>
              <a:gd name="connsiteX26" fmla="*/ 335868 w 747966"/>
              <a:gd name="connsiteY26" fmla="*/ 199140 h 746439"/>
              <a:gd name="connsiteX27" fmla="*/ 329429 w 747966"/>
              <a:gd name="connsiteY27" fmla="*/ 204935 h 746439"/>
              <a:gd name="connsiteX28" fmla="*/ 259811 w 747966"/>
              <a:gd name="connsiteY28" fmla="*/ 384958 h 746439"/>
              <a:gd name="connsiteX29" fmla="*/ 259691 w 747966"/>
              <a:gd name="connsiteY29" fmla="*/ 385019 h 746439"/>
              <a:gd name="connsiteX30" fmla="*/ 259630 w 747966"/>
              <a:gd name="connsiteY30" fmla="*/ 384958 h 746439"/>
              <a:gd name="connsiteX31" fmla="*/ 214339 w 747966"/>
              <a:gd name="connsiteY31" fmla="*/ 139937 h 746439"/>
              <a:gd name="connsiteX32" fmla="*/ 203238 w 747966"/>
              <a:gd name="connsiteY32" fmla="*/ 132305 h 746439"/>
              <a:gd name="connsiteX33" fmla="*/ 195936 w 747966"/>
              <a:gd name="connsiteY33" fmla="*/ 138660 h 746439"/>
              <a:gd name="connsiteX34" fmla="*/ 150483 w 747966"/>
              <a:gd name="connsiteY34" fmla="*/ 275020 h 746439"/>
              <a:gd name="connsiteX35" fmla="*/ 19467 w 747966"/>
              <a:gd name="connsiteY35" fmla="*/ 275020 h 746439"/>
              <a:gd name="connsiteX36" fmla="*/ 94676 w 747966"/>
              <a:gd name="connsiteY36" fmla="*/ 93169 h 746439"/>
              <a:gd name="connsiteX37" fmla="*/ 134205 w 747966"/>
              <a:gd name="connsiteY37" fmla="*/ 489409 h 746439"/>
              <a:gd name="connsiteX38" fmla="*/ 20248 w 747966"/>
              <a:gd name="connsiteY38" fmla="*/ 294070 h 746439"/>
              <a:gd name="connsiteX39" fmla="*/ 157351 w 747966"/>
              <a:gd name="connsiteY39" fmla="*/ 294070 h 746439"/>
              <a:gd name="connsiteX40" fmla="*/ 166390 w 747966"/>
              <a:gd name="connsiteY40" fmla="*/ 287555 h 746439"/>
              <a:gd name="connsiteX41" fmla="*/ 202213 w 747966"/>
              <a:gd name="connsiteY41" fmla="*/ 180084 h 746439"/>
              <a:gd name="connsiteX42" fmla="*/ 202333 w 747966"/>
              <a:gd name="connsiteY42" fmla="*/ 180023 h 746439"/>
              <a:gd name="connsiteX43" fmla="*/ 202394 w 747966"/>
              <a:gd name="connsiteY43" fmla="*/ 180084 h 746439"/>
              <a:gd name="connsiteX44" fmla="*/ 247086 w 747966"/>
              <a:gd name="connsiteY44" fmla="*/ 421772 h 746439"/>
              <a:gd name="connsiteX45" fmla="*/ 255572 w 747966"/>
              <a:gd name="connsiteY45" fmla="*/ 429525 h 746439"/>
              <a:gd name="connsiteX46" fmla="*/ 256458 w 747966"/>
              <a:gd name="connsiteY46" fmla="*/ 429525 h 746439"/>
              <a:gd name="connsiteX47" fmla="*/ 265336 w 747966"/>
              <a:gd name="connsiteY47" fmla="*/ 423439 h 746439"/>
              <a:gd name="connsiteX48" fmla="*/ 336554 w 747966"/>
              <a:gd name="connsiteY48" fmla="*/ 239282 h 746439"/>
              <a:gd name="connsiteX49" fmla="*/ 336674 w 747966"/>
              <a:gd name="connsiteY49" fmla="*/ 239221 h 746439"/>
              <a:gd name="connsiteX50" fmla="*/ 336735 w 747966"/>
              <a:gd name="connsiteY50" fmla="*/ 239282 h 746439"/>
              <a:gd name="connsiteX51" fmla="*/ 367215 w 747966"/>
              <a:gd name="connsiteY51" fmla="*/ 353582 h 746439"/>
              <a:gd name="connsiteX52" fmla="*/ 378876 w 747966"/>
              <a:gd name="connsiteY52" fmla="*/ 360325 h 746439"/>
              <a:gd name="connsiteX53" fmla="*/ 383646 w 747966"/>
              <a:gd name="connsiteY53" fmla="*/ 357326 h 746439"/>
              <a:gd name="connsiteX54" fmla="*/ 437957 w 747966"/>
              <a:gd name="connsiteY54" fmla="*/ 294070 h 746439"/>
              <a:gd name="connsiteX55" fmla="*/ 532807 w 747966"/>
              <a:gd name="connsiteY55" fmla="*/ 294070 h 746439"/>
              <a:gd name="connsiteX56" fmla="*/ 257612 w 747966"/>
              <a:gd name="connsiteY56" fmla="*/ 531657 h 746439"/>
              <a:gd name="connsiteX57" fmla="*/ 231465 w 747966"/>
              <a:gd name="connsiteY57" fmla="*/ 528385 h 746439"/>
              <a:gd name="connsiteX58" fmla="*/ 134205 w 747966"/>
              <a:gd name="connsiteY58" fmla="*/ 489409 h 746439"/>
              <a:gd name="connsiteX59" fmla="*/ 712830 w 747966"/>
              <a:gd name="connsiteY59" fmla="*/ 711484 h 746439"/>
              <a:gd name="connsiteX60" fmla="*/ 651870 w 747966"/>
              <a:gd name="connsiteY60" fmla="*/ 717733 h 746439"/>
              <a:gd name="connsiteX61" fmla="*/ 517996 w 747966"/>
              <a:gd name="connsiteY61" fmla="*/ 583630 h 746439"/>
              <a:gd name="connsiteX62" fmla="*/ 508547 w 747966"/>
              <a:gd name="connsiteY62" fmla="*/ 555303 h 746439"/>
              <a:gd name="connsiteX63" fmla="*/ 524397 w 747966"/>
              <a:gd name="connsiteY63" fmla="*/ 522756 h 746439"/>
              <a:gd name="connsiteX64" fmla="*/ 585357 w 747966"/>
              <a:gd name="connsiteY64" fmla="*/ 516507 h 746439"/>
              <a:gd name="connsiteX65" fmla="*/ 719240 w 747966"/>
              <a:gd name="connsiteY65" fmla="*/ 650610 h 746439"/>
              <a:gd name="connsiteX66" fmla="*/ 728689 w 747966"/>
              <a:gd name="connsiteY66" fmla="*/ 678937 h 746439"/>
              <a:gd name="connsiteX67" fmla="*/ 712830 w 747966"/>
              <a:gd name="connsiteY67" fmla="*/ 711484 h 7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47966" h="746439">
                <a:moveTo>
                  <a:pt x="732718" y="637151"/>
                </a:moveTo>
                <a:lnTo>
                  <a:pt x="598825" y="503030"/>
                </a:lnTo>
                <a:cubicBezTo>
                  <a:pt x="578327" y="482494"/>
                  <a:pt x="543713" y="483103"/>
                  <a:pt x="518053" y="503030"/>
                </a:cubicBezTo>
                <a:lnTo>
                  <a:pt x="478410" y="463386"/>
                </a:lnTo>
                <a:cubicBezTo>
                  <a:pt x="581939" y="351560"/>
                  <a:pt x="575212" y="176981"/>
                  <a:pt x="463386" y="73452"/>
                </a:cubicBezTo>
                <a:cubicBezTo>
                  <a:pt x="351561" y="-30077"/>
                  <a:pt x="176981" y="-23350"/>
                  <a:pt x="73453" y="88476"/>
                </a:cubicBezTo>
                <a:cubicBezTo>
                  <a:pt x="-30077" y="200301"/>
                  <a:pt x="-23350" y="374881"/>
                  <a:pt x="88475" y="478410"/>
                </a:cubicBezTo>
                <a:cubicBezTo>
                  <a:pt x="194863" y="576904"/>
                  <a:pt x="359330" y="576266"/>
                  <a:pt x="464951" y="476950"/>
                </a:cubicBezTo>
                <a:lnTo>
                  <a:pt x="504575" y="516584"/>
                </a:lnTo>
                <a:cubicBezTo>
                  <a:pt x="496092" y="527240"/>
                  <a:pt x="490878" y="540127"/>
                  <a:pt x="489564" y="553683"/>
                </a:cubicBezTo>
                <a:cubicBezTo>
                  <a:pt x="487791" y="569670"/>
                  <a:pt x="493278" y="585610"/>
                  <a:pt x="504518" y="597118"/>
                </a:cubicBezTo>
                <a:lnTo>
                  <a:pt x="638363" y="731191"/>
                </a:lnTo>
                <a:cubicBezTo>
                  <a:pt x="648539" y="741183"/>
                  <a:pt x="662299" y="746673"/>
                  <a:pt x="676558" y="746431"/>
                </a:cubicBezTo>
                <a:cubicBezTo>
                  <a:pt x="695293" y="746107"/>
                  <a:pt x="713144" y="738409"/>
                  <a:pt x="726241" y="725010"/>
                </a:cubicBezTo>
                <a:cubicBezTo>
                  <a:pt x="738375" y="713190"/>
                  <a:pt x="745951" y="697469"/>
                  <a:pt x="747634" y="680614"/>
                </a:cubicBezTo>
                <a:cubicBezTo>
                  <a:pt x="749422" y="664623"/>
                  <a:pt x="743948" y="648673"/>
                  <a:pt x="732718" y="637151"/>
                </a:cubicBezTo>
                <a:close/>
                <a:moveTo>
                  <a:pt x="94676" y="93169"/>
                </a:moveTo>
                <a:cubicBezTo>
                  <a:pt x="154172" y="33516"/>
                  <a:pt x="239135" y="6822"/>
                  <a:pt x="322057" y="21731"/>
                </a:cubicBezTo>
                <a:cubicBezTo>
                  <a:pt x="357788" y="27883"/>
                  <a:pt x="391739" y="41781"/>
                  <a:pt x="421527" y="62451"/>
                </a:cubicBezTo>
                <a:cubicBezTo>
                  <a:pt x="491738" y="110413"/>
                  <a:pt x="533689" y="189990"/>
                  <a:pt x="533588" y="275020"/>
                </a:cubicBezTo>
                <a:lnTo>
                  <a:pt x="433576" y="275020"/>
                </a:lnTo>
                <a:cubicBezTo>
                  <a:pt x="430796" y="275020"/>
                  <a:pt x="428156" y="276235"/>
                  <a:pt x="426346" y="278344"/>
                </a:cubicBezTo>
                <a:lnTo>
                  <a:pt x="381083" y="331151"/>
                </a:lnTo>
                <a:cubicBezTo>
                  <a:pt x="381056" y="331196"/>
                  <a:pt x="380997" y="331209"/>
                  <a:pt x="380952" y="331181"/>
                </a:cubicBezTo>
                <a:cubicBezTo>
                  <a:pt x="380940" y="331174"/>
                  <a:pt x="380929" y="331163"/>
                  <a:pt x="380921" y="331151"/>
                </a:cubicBezTo>
                <a:lnTo>
                  <a:pt x="347527" y="205888"/>
                </a:lnTo>
                <a:cubicBezTo>
                  <a:pt x="346170" y="200805"/>
                  <a:pt x="340951" y="197784"/>
                  <a:pt x="335868" y="199140"/>
                </a:cubicBezTo>
                <a:cubicBezTo>
                  <a:pt x="332916" y="199928"/>
                  <a:pt x="330522" y="202082"/>
                  <a:pt x="329429" y="204935"/>
                </a:cubicBezTo>
                <a:lnTo>
                  <a:pt x="259811" y="384958"/>
                </a:lnTo>
                <a:cubicBezTo>
                  <a:pt x="259795" y="385007"/>
                  <a:pt x="259741" y="385035"/>
                  <a:pt x="259691" y="385019"/>
                </a:cubicBezTo>
                <a:cubicBezTo>
                  <a:pt x="259662" y="385009"/>
                  <a:pt x="259640" y="384986"/>
                  <a:pt x="259630" y="384958"/>
                </a:cubicBezTo>
                <a:lnTo>
                  <a:pt x="214339" y="139937"/>
                </a:lnTo>
                <a:cubicBezTo>
                  <a:pt x="213380" y="134764"/>
                  <a:pt x="208411" y="131348"/>
                  <a:pt x="203238" y="132305"/>
                </a:cubicBezTo>
                <a:cubicBezTo>
                  <a:pt x="199829" y="132937"/>
                  <a:pt x="197033" y="135371"/>
                  <a:pt x="195936" y="138660"/>
                </a:cubicBezTo>
                <a:lnTo>
                  <a:pt x="150483" y="275020"/>
                </a:lnTo>
                <a:lnTo>
                  <a:pt x="19467" y="275020"/>
                </a:lnTo>
                <a:cubicBezTo>
                  <a:pt x="19348" y="206812"/>
                  <a:pt x="46414" y="141368"/>
                  <a:pt x="94676" y="93169"/>
                </a:cubicBezTo>
                <a:close/>
                <a:moveTo>
                  <a:pt x="134205" y="489409"/>
                </a:moveTo>
                <a:cubicBezTo>
                  <a:pt x="68060" y="445418"/>
                  <a:pt x="25988" y="373300"/>
                  <a:pt x="20248" y="294070"/>
                </a:cubicBezTo>
                <a:lnTo>
                  <a:pt x="157351" y="294070"/>
                </a:lnTo>
                <a:cubicBezTo>
                  <a:pt x="161452" y="294071"/>
                  <a:pt x="165094" y="291446"/>
                  <a:pt x="166390" y="287555"/>
                </a:cubicBezTo>
                <a:lnTo>
                  <a:pt x="202213" y="180084"/>
                </a:lnTo>
                <a:cubicBezTo>
                  <a:pt x="202230" y="180035"/>
                  <a:pt x="202284" y="180007"/>
                  <a:pt x="202333" y="180023"/>
                </a:cubicBezTo>
                <a:cubicBezTo>
                  <a:pt x="202362" y="180033"/>
                  <a:pt x="202385" y="180056"/>
                  <a:pt x="202394" y="180084"/>
                </a:cubicBezTo>
                <a:lnTo>
                  <a:pt x="247086" y="421772"/>
                </a:lnTo>
                <a:cubicBezTo>
                  <a:pt x="247860" y="425965"/>
                  <a:pt x="251327" y="429132"/>
                  <a:pt x="255572" y="429525"/>
                </a:cubicBezTo>
                <a:cubicBezTo>
                  <a:pt x="255868" y="429525"/>
                  <a:pt x="256163" y="429525"/>
                  <a:pt x="256458" y="429525"/>
                </a:cubicBezTo>
                <a:cubicBezTo>
                  <a:pt x="260390" y="429523"/>
                  <a:pt x="263916" y="427105"/>
                  <a:pt x="265336" y="423439"/>
                </a:cubicBezTo>
                <a:lnTo>
                  <a:pt x="336554" y="239282"/>
                </a:lnTo>
                <a:cubicBezTo>
                  <a:pt x="336570" y="239233"/>
                  <a:pt x="336624" y="239205"/>
                  <a:pt x="336674" y="239221"/>
                </a:cubicBezTo>
                <a:cubicBezTo>
                  <a:pt x="336703" y="239231"/>
                  <a:pt x="336725" y="239254"/>
                  <a:pt x="336735" y="239282"/>
                </a:cubicBezTo>
                <a:lnTo>
                  <a:pt x="367215" y="353582"/>
                </a:lnTo>
                <a:cubicBezTo>
                  <a:pt x="368573" y="358665"/>
                  <a:pt x="373794" y="361683"/>
                  <a:pt x="378876" y="360325"/>
                </a:cubicBezTo>
                <a:cubicBezTo>
                  <a:pt x="380732" y="359829"/>
                  <a:pt x="382395" y="358784"/>
                  <a:pt x="383646" y="357326"/>
                </a:cubicBezTo>
                <a:lnTo>
                  <a:pt x="437957" y="294070"/>
                </a:lnTo>
                <a:lnTo>
                  <a:pt x="532807" y="294070"/>
                </a:lnTo>
                <a:cubicBezTo>
                  <a:pt x="522422" y="435671"/>
                  <a:pt x="399212" y="542042"/>
                  <a:pt x="257612" y="531657"/>
                </a:cubicBezTo>
                <a:cubicBezTo>
                  <a:pt x="248846" y="531014"/>
                  <a:pt x="240119" y="529922"/>
                  <a:pt x="231465" y="528385"/>
                </a:cubicBezTo>
                <a:cubicBezTo>
                  <a:pt x="196636" y="522475"/>
                  <a:pt x="163475" y="509186"/>
                  <a:pt x="134205" y="489409"/>
                </a:cubicBezTo>
                <a:close/>
                <a:moveTo>
                  <a:pt x="712830" y="711484"/>
                </a:moveTo>
                <a:cubicBezTo>
                  <a:pt x="694265" y="729991"/>
                  <a:pt x="666919" y="732801"/>
                  <a:pt x="651870" y="717733"/>
                </a:cubicBezTo>
                <a:lnTo>
                  <a:pt x="517996" y="583630"/>
                </a:lnTo>
                <a:cubicBezTo>
                  <a:pt x="510768" y="576076"/>
                  <a:pt x="507302" y="565683"/>
                  <a:pt x="508547" y="555303"/>
                </a:cubicBezTo>
                <a:cubicBezTo>
                  <a:pt x="509835" y="542927"/>
                  <a:pt x="515448" y="531402"/>
                  <a:pt x="524397" y="522756"/>
                </a:cubicBezTo>
                <a:cubicBezTo>
                  <a:pt x="542951" y="504239"/>
                  <a:pt x="570297" y="501429"/>
                  <a:pt x="585357" y="516507"/>
                </a:cubicBezTo>
                <a:lnTo>
                  <a:pt x="719240" y="650610"/>
                </a:lnTo>
                <a:cubicBezTo>
                  <a:pt x="726465" y="658166"/>
                  <a:pt x="729931" y="668557"/>
                  <a:pt x="728689" y="678937"/>
                </a:cubicBezTo>
                <a:cubicBezTo>
                  <a:pt x="727397" y="691314"/>
                  <a:pt x="721781" y="702839"/>
                  <a:pt x="712830" y="7114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CM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5A37B49-DF0F-5EF8-D4B3-DC1FA0410F3C}"/>
              </a:ext>
            </a:extLst>
          </p:cNvPr>
          <p:cNvCxnSpPr>
            <a:cxnSpLocks/>
          </p:cNvCxnSpPr>
          <p:nvPr/>
        </p:nvCxnSpPr>
        <p:spPr>
          <a:xfrm>
            <a:off x="-7027376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5CEC9D-6C08-14B4-CA72-893A841657A1}"/>
              </a:ext>
            </a:extLst>
          </p:cNvPr>
          <p:cNvCxnSpPr>
            <a:cxnSpLocks/>
          </p:cNvCxnSpPr>
          <p:nvPr/>
        </p:nvCxnSpPr>
        <p:spPr>
          <a:xfrm>
            <a:off x="-6874976" y="23090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7C34BC-93C5-AE7D-9A19-23DF4C804FC8}"/>
              </a:ext>
            </a:extLst>
          </p:cNvPr>
          <p:cNvSpPr txBox="1"/>
          <p:nvPr/>
        </p:nvSpPr>
        <p:spPr>
          <a:xfrm>
            <a:off x="479019" y="6792194"/>
            <a:ext cx="11645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Subscriber's rating on QoS.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Leading issues experienced by subscribers.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Frequency of  subscribers’ feedback.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Encouraging features for subscribers to use the system</a:t>
            </a:r>
            <a:endParaRPr lang="en-CM" sz="5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4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1585D-A40F-DE56-12FA-A4328756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B2408E9-FD7A-913F-6C56-F0B42C3D931B}"/>
              </a:ext>
            </a:extLst>
          </p:cNvPr>
          <p:cNvSpPr txBox="1"/>
          <p:nvPr/>
        </p:nvSpPr>
        <p:spPr>
          <a:xfrm>
            <a:off x="2351291" y="13718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Data Cleaning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2" name="Graphic 9" descr="Research outline">
            <a:extLst>
              <a:ext uri="{FF2B5EF4-FFF2-40B4-BE49-F238E27FC236}">
                <a16:creationId xmlns:a16="http://schemas.microsoft.com/office/drawing/2014/main" id="{610F1468-E808-67D4-368D-A474F7E65501}"/>
              </a:ext>
            </a:extLst>
          </p:cNvPr>
          <p:cNvSpPr/>
          <p:nvPr/>
        </p:nvSpPr>
        <p:spPr>
          <a:xfrm>
            <a:off x="5526928" y="339409"/>
            <a:ext cx="1138144" cy="1135820"/>
          </a:xfrm>
          <a:custGeom>
            <a:avLst/>
            <a:gdLst>
              <a:gd name="connsiteX0" fmla="*/ 732718 w 747966"/>
              <a:gd name="connsiteY0" fmla="*/ 637151 h 746439"/>
              <a:gd name="connsiteX1" fmla="*/ 598825 w 747966"/>
              <a:gd name="connsiteY1" fmla="*/ 503030 h 746439"/>
              <a:gd name="connsiteX2" fmla="*/ 518053 w 747966"/>
              <a:gd name="connsiteY2" fmla="*/ 503030 h 746439"/>
              <a:gd name="connsiteX3" fmla="*/ 478410 w 747966"/>
              <a:gd name="connsiteY3" fmla="*/ 463386 h 746439"/>
              <a:gd name="connsiteX4" fmla="*/ 463386 w 747966"/>
              <a:gd name="connsiteY4" fmla="*/ 73452 h 746439"/>
              <a:gd name="connsiteX5" fmla="*/ 73453 w 747966"/>
              <a:gd name="connsiteY5" fmla="*/ 88476 h 746439"/>
              <a:gd name="connsiteX6" fmla="*/ 88475 w 747966"/>
              <a:gd name="connsiteY6" fmla="*/ 478410 h 746439"/>
              <a:gd name="connsiteX7" fmla="*/ 464951 w 747966"/>
              <a:gd name="connsiteY7" fmla="*/ 476950 h 746439"/>
              <a:gd name="connsiteX8" fmla="*/ 504575 w 747966"/>
              <a:gd name="connsiteY8" fmla="*/ 516584 h 746439"/>
              <a:gd name="connsiteX9" fmla="*/ 489564 w 747966"/>
              <a:gd name="connsiteY9" fmla="*/ 553683 h 746439"/>
              <a:gd name="connsiteX10" fmla="*/ 504518 w 747966"/>
              <a:gd name="connsiteY10" fmla="*/ 597118 h 746439"/>
              <a:gd name="connsiteX11" fmla="*/ 638363 w 747966"/>
              <a:gd name="connsiteY11" fmla="*/ 731191 h 746439"/>
              <a:gd name="connsiteX12" fmla="*/ 676558 w 747966"/>
              <a:gd name="connsiteY12" fmla="*/ 746431 h 746439"/>
              <a:gd name="connsiteX13" fmla="*/ 726241 w 747966"/>
              <a:gd name="connsiteY13" fmla="*/ 725010 h 746439"/>
              <a:gd name="connsiteX14" fmla="*/ 747634 w 747966"/>
              <a:gd name="connsiteY14" fmla="*/ 680614 h 746439"/>
              <a:gd name="connsiteX15" fmla="*/ 732718 w 747966"/>
              <a:gd name="connsiteY15" fmla="*/ 637151 h 746439"/>
              <a:gd name="connsiteX16" fmla="*/ 94676 w 747966"/>
              <a:gd name="connsiteY16" fmla="*/ 93169 h 746439"/>
              <a:gd name="connsiteX17" fmla="*/ 322057 w 747966"/>
              <a:gd name="connsiteY17" fmla="*/ 21731 h 746439"/>
              <a:gd name="connsiteX18" fmla="*/ 421527 w 747966"/>
              <a:gd name="connsiteY18" fmla="*/ 62451 h 746439"/>
              <a:gd name="connsiteX19" fmla="*/ 533588 w 747966"/>
              <a:gd name="connsiteY19" fmla="*/ 275020 h 746439"/>
              <a:gd name="connsiteX20" fmla="*/ 433576 w 747966"/>
              <a:gd name="connsiteY20" fmla="*/ 275020 h 746439"/>
              <a:gd name="connsiteX21" fmla="*/ 426346 w 747966"/>
              <a:gd name="connsiteY21" fmla="*/ 278344 h 746439"/>
              <a:gd name="connsiteX22" fmla="*/ 381083 w 747966"/>
              <a:gd name="connsiteY22" fmla="*/ 331151 h 746439"/>
              <a:gd name="connsiteX23" fmla="*/ 380952 w 747966"/>
              <a:gd name="connsiteY23" fmla="*/ 331181 h 746439"/>
              <a:gd name="connsiteX24" fmla="*/ 380921 w 747966"/>
              <a:gd name="connsiteY24" fmla="*/ 331151 h 746439"/>
              <a:gd name="connsiteX25" fmla="*/ 347527 w 747966"/>
              <a:gd name="connsiteY25" fmla="*/ 205888 h 746439"/>
              <a:gd name="connsiteX26" fmla="*/ 335868 w 747966"/>
              <a:gd name="connsiteY26" fmla="*/ 199140 h 746439"/>
              <a:gd name="connsiteX27" fmla="*/ 329429 w 747966"/>
              <a:gd name="connsiteY27" fmla="*/ 204935 h 746439"/>
              <a:gd name="connsiteX28" fmla="*/ 259811 w 747966"/>
              <a:gd name="connsiteY28" fmla="*/ 384958 h 746439"/>
              <a:gd name="connsiteX29" fmla="*/ 259691 w 747966"/>
              <a:gd name="connsiteY29" fmla="*/ 385019 h 746439"/>
              <a:gd name="connsiteX30" fmla="*/ 259630 w 747966"/>
              <a:gd name="connsiteY30" fmla="*/ 384958 h 746439"/>
              <a:gd name="connsiteX31" fmla="*/ 214339 w 747966"/>
              <a:gd name="connsiteY31" fmla="*/ 139937 h 746439"/>
              <a:gd name="connsiteX32" fmla="*/ 203238 w 747966"/>
              <a:gd name="connsiteY32" fmla="*/ 132305 h 746439"/>
              <a:gd name="connsiteX33" fmla="*/ 195936 w 747966"/>
              <a:gd name="connsiteY33" fmla="*/ 138660 h 746439"/>
              <a:gd name="connsiteX34" fmla="*/ 150483 w 747966"/>
              <a:gd name="connsiteY34" fmla="*/ 275020 h 746439"/>
              <a:gd name="connsiteX35" fmla="*/ 19467 w 747966"/>
              <a:gd name="connsiteY35" fmla="*/ 275020 h 746439"/>
              <a:gd name="connsiteX36" fmla="*/ 94676 w 747966"/>
              <a:gd name="connsiteY36" fmla="*/ 93169 h 746439"/>
              <a:gd name="connsiteX37" fmla="*/ 134205 w 747966"/>
              <a:gd name="connsiteY37" fmla="*/ 489409 h 746439"/>
              <a:gd name="connsiteX38" fmla="*/ 20248 w 747966"/>
              <a:gd name="connsiteY38" fmla="*/ 294070 h 746439"/>
              <a:gd name="connsiteX39" fmla="*/ 157351 w 747966"/>
              <a:gd name="connsiteY39" fmla="*/ 294070 h 746439"/>
              <a:gd name="connsiteX40" fmla="*/ 166390 w 747966"/>
              <a:gd name="connsiteY40" fmla="*/ 287555 h 746439"/>
              <a:gd name="connsiteX41" fmla="*/ 202213 w 747966"/>
              <a:gd name="connsiteY41" fmla="*/ 180084 h 746439"/>
              <a:gd name="connsiteX42" fmla="*/ 202333 w 747966"/>
              <a:gd name="connsiteY42" fmla="*/ 180023 h 746439"/>
              <a:gd name="connsiteX43" fmla="*/ 202394 w 747966"/>
              <a:gd name="connsiteY43" fmla="*/ 180084 h 746439"/>
              <a:gd name="connsiteX44" fmla="*/ 247086 w 747966"/>
              <a:gd name="connsiteY44" fmla="*/ 421772 h 746439"/>
              <a:gd name="connsiteX45" fmla="*/ 255572 w 747966"/>
              <a:gd name="connsiteY45" fmla="*/ 429525 h 746439"/>
              <a:gd name="connsiteX46" fmla="*/ 256458 w 747966"/>
              <a:gd name="connsiteY46" fmla="*/ 429525 h 746439"/>
              <a:gd name="connsiteX47" fmla="*/ 265336 w 747966"/>
              <a:gd name="connsiteY47" fmla="*/ 423439 h 746439"/>
              <a:gd name="connsiteX48" fmla="*/ 336554 w 747966"/>
              <a:gd name="connsiteY48" fmla="*/ 239282 h 746439"/>
              <a:gd name="connsiteX49" fmla="*/ 336674 w 747966"/>
              <a:gd name="connsiteY49" fmla="*/ 239221 h 746439"/>
              <a:gd name="connsiteX50" fmla="*/ 336735 w 747966"/>
              <a:gd name="connsiteY50" fmla="*/ 239282 h 746439"/>
              <a:gd name="connsiteX51" fmla="*/ 367215 w 747966"/>
              <a:gd name="connsiteY51" fmla="*/ 353582 h 746439"/>
              <a:gd name="connsiteX52" fmla="*/ 378876 w 747966"/>
              <a:gd name="connsiteY52" fmla="*/ 360325 h 746439"/>
              <a:gd name="connsiteX53" fmla="*/ 383646 w 747966"/>
              <a:gd name="connsiteY53" fmla="*/ 357326 h 746439"/>
              <a:gd name="connsiteX54" fmla="*/ 437957 w 747966"/>
              <a:gd name="connsiteY54" fmla="*/ 294070 h 746439"/>
              <a:gd name="connsiteX55" fmla="*/ 532807 w 747966"/>
              <a:gd name="connsiteY55" fmla="*/ 294070 h 746439"/>
              <a:gd name="connsiteX56" fmla="*/ 257612 w 747966"/>
              <a:gd name="connsiteY56" fmla="*/ 531657 h 746439"/>
              <a:gd name="connsiteX57" fmla="*/ 231465 w 747966"/>
              <a:gd name="connsiteY57" fmla="*/ 528385 h 746439"/>
              <a:gd name="connsiteX58" fmla="*/ 134205 w 747966"/>
              <a:gd name="connsiteY58" fmla="*/ 489409 h 746439"/>
              <a:gd name="connsiteX59" fmla="*/ 712830 w 747966"/>
              <a:gd name="connsiteY59" fmla="*/ 711484 h 746439"/>
              <a:gd name="connsiteX60" fmla="*/ 651870 w 747966"/>
              <a:gd name="connsiteY60" fmla="*/ 717733 h 746439"/>
              <a:gd name="connsiteX61" fmla="*/ 517996 w 747966"/>
              <a:gd name="connsiteY61" fmla="*/ 583630 h 746439"/>
              <a:gd name="connsiteX62" fmla="*/ 508547 w 747966"/>
              <a:gd name="connsiteY62" fmla="*/ 555303 h 746439"/>
              <a:gd name="connsiteX63" fmla="*/ 524397 w 747966"/>
              <a:gd name="connsiteY63" fmla="*/ 522756 h 746439"/>
              <a:gd name="connsiteX64" fmla="*/ 585357 w 747966"/>
              <a:gd name="connsiteY64" fmla="*/ 516507 h 746439"/>
              <a:gd name="connsiteX65" fmla="*/ 719240 w 747966"/>
              <a:gd name="connsiteY65" fmla="*/ 650610 h 746439"/>
              <a:gd name="connsiteX66" fmla="*/ 728689 w 747966"/>
              <a:gd name="connsiteY66" fmla="*/ 678937 h 746439"/>
              <a:gd name="connsiteX67" fmla="*/ 712830 w 747966"/>
              <a:gd name="connsiteY67" fmla="*/ 711484 h 746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747966" h="746439">
                <a:moveTo>
                  <a:pt x="732718" y="637151"/>
                </a:moveTo>
                <a:lnTo>
                  <a:pt x="598825" y="503030"/>
                </a:lnTo>
                <a:cubicBezTo>
                  <a:pt x="578327" y="482494"/>
                  <a:pt x="543713" y="483103"/>
                  <a:pt x="518053" y="503030"/>
                </a:cubicBezTo>
                <a:lnTo>
                  <a:pt x="478410" y="463386"/>
                </a:lnTo>
                <a:cubicBezTo>
                  <a:pt x="581939" y="351560"/>
                  <a:pt x="575212" y="176981"/>
                  <a:pt x="463386" y="73452"/>
                </a:cubicBezTo>
                <a:cubicBezTo>
                  <a:pt x="351561" y="-30077"/>
                  <a:pt x="176981" y="-23350"/>
                  <a:pt x="73453" y="88476"/>
                </a:cubicBezTo>
                <a:cubicBezTo>
                  <a:pt x="-30077" y="200301"/>
                  <a:pt x="-23350" y="374881"/>
                  <a:pt x="88475" y="478410"/>
                </a:cubicBezTo>
                <a:cubicBezTo>
                  <a:pt x="194863" y="576904"/>
                  <a:pt x="359330" y="576266"/>
                  <a:pt x="464951" y="476950"/>
                </a:cubicBezTo>
                <a:lnTo>
                  <a:pt x="504575" y="516584"/>
                </a:lnTo>
                <a:cubicBezTo>
                  <a:pt x="496092" y="527240"/>
                  <a:pt x="490878" y="540127"/>
                  <a:pt x="489564" y="553683"/>
                </a:cubicBezTo>
                <a:cubicBezTo>
                  <a:pt x="487791" y="569670"/>
                  <a:pt x="493278" y="585610"/>
                  <a:pt x="504518" y="597118"/>
                </a:cubicBezTo>
                <a:lnTo>
                  <a:pt x="638363" y="731191"/>
                </a:lnTo>
                <a:cubicBezTo>
                  <a:pt x="648539" y="741183"/>
                  <a:pt x="662299" y="746673"/>
                  <a:pt x="676558" y="746431"/>
                </a:cubicBezTo>
                <a:cubicBezTo>
                  <a:pt x="695293" y="746107"/>
                  <a:pt x="713144" y="738409"/>
                  <a:pt x="726241" y="725010"/>
                </a:cubicBezTo>
                <a:cubicBezTo>
                  <a:pt x="738375" y="713190"/>
                  <a:pt x="745951" y="697469"/>
                  <a:pt x="747634" y="680614"/>
                </a:cubicBezTo>
                <a:cubicBezTo>
                  <a:pt x="749422" y="664623"/>
                  <a:pt x="743948" y="648673"/>
                  <a:pt x="732718" y="637151"/>
                </a:cubicBezTo>
                <a:close/>
                <a:moveTo>
                  <a:pt x="94676" y="93169"/>
                </a:moveTo>
                <a:cubicBezTo>
                  <a:pt x="154172" y="33516"/>
                  <a:pt x="239135" y="6822"/>
                  <a:pt x="322057" y="21731"/>
                </a:cubicBezTo>
                <a:cubicBezTo>
                  <a:pt x="357788" y="27883"/>
                  <a:pt x="391739" y="41781"/>
                  <a:pt x="421527" y="62451"/>
                </a:cubicBezTo>
                <a:cubicBezTo>
                  <a:pt x="491738" y="110413"/>
                  <a:pt x="533689" y="189990"/>
                  <a:pt x="533588" y="275020"/>
                </a:cubicBezTo>
                <a:lnTo>
                  <a:pt x="433576" y="275020"/>
                </a:lnTo>
                <a:cubicBezTo>
                  <a:pt x="430796" y="275020"/>
                  <a:pt x="428156" y="276235"/>
                  <a:pt x="426346" y="278344"/>
                </a:cubicBezTo>
                <a:lnTo>
                  <a:pt x="381083" y="331151"/>
                </a:lnTo>
                <a:cubicBezTo>
                  <a:pt x="381056" y="331196"/>
                  <a:pt x="380997" y="331209"/>
                  <a:pt x="380952" y="331181"/>
                </a:cubicBezTo>
                <a:cubicBezTo>
                  <a:pt x="380940" y="331174"/>
                  <a:pt x="380929" y="331163"/>
                  <a:pt x="380921" y="331151"/>
                </a:cubicBezTo>
                <a:lnTo>
                  <a:pt x="347527" y="205888"/>
                </a:lnTo>
                <a:cubicBezTo>
                  <a:pt x="346170" y="200805"/>
                  <a:pt x="340951" y="197784"/>
                  <a:pt x="335868" y="199140"/>
                </a:cubicBezTo>
                <a:cubicBezTo>
                  <a:pt x="332916" y="199928"/>
                  <a:pt x="330522" y="202082"/>
                  <a:pt x="329429" y="204935"/>
                </a:cubicBezTo>
                <a:lnTo>
                  <a:pt x="259811" y="384958"/>
                </a:lnTo>
                <a:cubicBezTo>
                  <a:pt x="259795" y="385007"/>
                  <a:pt x="259741" y="385035"/>
                  <a:pt x="259691" y="385019"/>
                </a:cubicBezTo>
                <a:cubicBezTo>
                  <a:pt x="259662" y="385009"/>
                  <a:pt x="259640" y="384986"/>
                  <a:pt x="259630" y="384958"/>
                </a:cubicBezTo>
                <a:lnTo>
                  <a:pt x="214339" y="139937"/>
                </a:lnTo>
                <a:cubicBezTo>
                  <a:pt x="213380" y="134764"/>
                  <a:pt x="208411" y="131348"/>
                  <a:pt x="203238" y="132305"/>
                </a:cubicBezTo>
                <a:cubicBezTo>
                  <a:pt x="199829" y="132937"/>
                  <a:pt x="197033" y="135371"/>
                  <a:pt x="195936" y="138660"/>
                </a:cubicBezTo>
                <a:lnTo>
                  <a:pt x="150483" y="275020"/>
                </a:lnTo>
                <a:lnTo>
                  <a:pt x="19467" y="275020"/>
                </a:lnTo>
                <a:cubicBezTo>
                  <a:pt x="19348" y="206812"/>
                  <a:pt x="46414" y="141368"/>
                  <a:pt x="94676" y="93169"/>
                </a:cubicBezTo>
                <a:close/>
                <a:moveTo>
                  <a:pt x="134205" y="489409"/>
                </a:moveTo>
                <a:cubicBezTo>
                  <a:pt x="68060" y="445418"/>
                  <a:pt x="25988" y="373300"/>
                  <a:pt x="20248" y="294070"/>
                </a:cubicBezTo>
                <a:lnTo>
                  <a:pt x="157351" y="294070"/>
                </a:lnTo>
                <a:cubicBezTo>
                  <a:pt x="161452" y="294071"/>
                  <a:pt x="165094" y="291446"/>
                  <a:pt x="166390" y="287555"/>
                </a:cubicBezTo>
                <a:lnTo>
                  <a:pt x="202213" y="180084"/>
                </a:lnTo>
                <a:cubicBezTo>
                  <a:pt x="202230" y="180035"/>
                  <a:pt x="202284" y="180007"/>
                  <a:pt x="202333" y="180023"/>
                </a:cubicBezTo>
                <a:cubicBezTo>
                  <a:pt x="202362" y="180033"/>
                  <a:pt x="202385" y="180056"/>
                  <a:pt x="202394" y="180084"/>
                </a:cubicBezTo>
                <a:lnTo>
                  <a:pt x="247086" y="421772"/>
                </a:lnTo>
                <a:cubicBezTo>
                  <a:pt x="247860" y="425965"/>
                  <a:pt x="251327" y="429132"/>
                  <a:pt x="255572" y="429525"/>
                </a:cubicBezTo>
                <a:cubicBezTo>
                  <a:pt x="255868" y="429525"/>
                  <a:pt x="256163" y="429525"/>
                  <a:pt x="256458" y="429525"/>
                </a:cubicBezTo>
                <a:cubicBezTo>
                  <a:pt x="260390" y="429523"/>
                  <a:pt x="263916" y="427105"/>
                  <a:pt x="265336" y="423439"/>
                </a:cubicBezTo>
                <a:lnTo>
                  <a:pt x="336554" y="239282"/>
                </a:lnTo>
                <a:cubicBezTo>
                  <a:pt x="336570" y="239233"/>
                  <a:pt x="336624" y="239205"/>
                  <a:pt x="336674" y="239221"/>
                </a:cubicBezTo>
                <a:cubicBezTo>
                  <a:pt x="336703" y="239231"/>
                  <a:pt x="336725" y="239254"/>
                  <a:pt x="336735" y="239282"/>
                </a:cubicBezTo>
                <a:lnTo>
                  <a:pt x="367215" y="353582"/>
                </a:lnTo>
                <a:cubicBezTo>
                  <a:pt x="368573" y="358665"/>
                  <a:pt x="373794" y="361683"/>
                  <a:pt x="378876" y="360325"/>
                </a:cubicBezTo>
                <a:cubicBezTo>
                  <a:pt x="380732" y="359829"/>
                  <a:pt x="382395" y="358784"/>
                  <a:pt x="383646" y="357326"/>
                </a:cubicBezTo>
                <a:lnTo>
                  <a:pt x="437957" y="294070"/>
                </a:lnTo>
                <a:lnTo>
                  <a:pt x="532807" y="294070"/>
                </a:lnTo>
                <a:cubicBezTo>
                  <a:pt x="522422" y="435671"/>
                  <a:pt x="399212" y="542042"/>
                  <a:pt x="257612" y="531657"/>
                </a:cubicBezTo>
                <a:cubicBezTo>
                  <a:pt x="248846" y="531014"/>
                  <a:pt x="240119" y="529922"/>
                  <a:pt x="231465" y="528385"/>
                </a:cubicBezTo>
                <a:cubicBezTo>
                  <a:pt x="196636" y="522475"/>
                  <a:pt x="163475" y="509186"/>
                  <a:pt x="134205" y="489409"/>
                </a:cubicBezTo>
                <a:close/>
                <a:moveTo>
                  <a:pt x="712830" y="711484"/>
                </a:moveTo>
                <a:cubicBezTo>
                  <a:pt x="694265" y="729991"/>
                  <a:pt x="666919" y="732801"/>
                  <a:pt x="651870" y="717733"/>
                </a:cubicBezTo>
                <a:lnTo>
                  <a:pt x="517996" y="583630"/>
                </a:lnTo>
                <a:cubicBezTo>
                  <a:pt x="510768" y="576076"/>
                  <a:pt x="507302" y="565683"/>
                  <a:pt x="508547" y="555303"/>
                </a:cubicBezTo>
                <a:cubicBezTo>
                  <a:pt x="509835" y="542927"/>
                  <a:pt x="515448" y="531402"/>
                  <a:pt x="524397" y="522756"/>
                </a:cubicBezTo>
                <a:cubicBezTo>
                  <a:pt x="542951" y="504239"/>
                  <a:pt x="570297" y="501429"/>
                  <a:pt x="585357" y="516507"/>
                </a:cubicBezTo>
                <a:lnTo>
                  <a:pt x="719240" y="650610"/>
                </a:lnTo>
                <a:cubicBezTo>
                  <a:pt x="726465" y="658166"/>
                  <a:pt x="729931" y="668557"/>
                  <a:pt x="728689" y="678937"/>
                </a:cubicBezTo>
                <a:cubicBezTo>
                  <a:pt x="727397" y="691314"/>
                  <a:pt x="721781" y="702839"/>
                  <a:pt x="712830" y="711484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CM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C47368-CB2F-63BC-CFF5-E48B3A565B8F}"/>
              </a:ext>
            </a:extLst>
          </p:cNvPr>
          <p:cNvCxnSpPr>
            <a:cxnSpLocks/>
          </p:cNvCxnSpPr>
          <p:nvPr/>
        </p:nvCxnSpPr>
        <p:spPr>
          <a:xfrm>
            <a:off x="2650024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4">
            <a:extLst>
              <a:ext uri="{FF2B5EF4-FFF2-40B4-BE49-F238E27FC236}">
                <a16:creationId xmlns:a16="http://schemas.microsoft.com/office/drawing/2014/main" id="{C58D2E8D-7CAD-2FB7-1CE0-436629F3A906}"/>
              </a:ext>
            </a:extLst>
          </p:cNvPr>
          <p:cNvSpPr/>
          <p:nvPr/>
        </p:nvSpPr>
        <p:spPr>
          <a:xfrm flipV="1">
            <a:off x="-1485900" y="-1295400"/>
            <a:ext cx="14643101" cy="8737600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A35A9-88A8-B2F0-A6D8-9C9C60E09EF2}"/>
              </a:ext>
            </a:extLst>
          </p:cNvPr>
          <p:cNvSpPr txBox="1"/>
          <p:nvPr/>
        </p:nvSpPr>
        <p:spPr>
          <a:xfrm>
            <a:off x="479019" y="2436094"/>
            <a:ext cx="11645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Subscriber's rating on QoS.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Leading issues experienced by subscribers.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Frequency of  subscribers’ feedback.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Encouraging features for subscribers to use the system</a:t>
            </a:r>
            <a:endParaRPr lang="en-CM" sz="5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7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8340A-C7EB-1AAC-816F-028F2C2B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27FD8A15-9DC5-9A4D-55EF-7C75890588F7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7DF7A-21CE-2FE6-E368-132A7D77B310}"/>
              </a:ext>
            </a:extLst>
          </p:cNvPr>
          <p:cNvSpPr txBox="1"/>
          <p:nvPr/>
        </p:nvSpPr>
        <p:spPr>
          <a:xfrm>
            <a:off x="2351291" y="1074509"/>
            <a:ext cx="767557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User Reluctance Assessment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pic>
        <p:nvPicPr>
          <p:cNvPr id="3" name="Graphic 2" descr="Users outline">
            <a:extLst>
              <a:ext uri="{FF2B5EF4-FFF2-40B4-BE49-F238E27FC236}">
                <a16:creationId xmlns:a16="http://schemas.microsoft.com/office/drawing/2014/main" id="{57064E36-37FF-BD80-01ED-D90E6BD96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333" y="-108315"/>
            <a:ext cx="1693334" cy="1693334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AFD9634-4005-A5BF-B2FA-AD39DB704730}"/>
              </a:ext>
            </a:extLst>
          </p:cNvPr>
          <p:cNvCxnSpPr>
            <a:cxnSpLocks/>
          </p:cNvCxnSpPr>
          <p:nvPr/>
        </p:nvCxnSpPr>
        <p:spPr>
          <a:xfrm>
            <a:off x="-6874976" y="23090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E4883F-A3E6-0105-FFA0-9B18CE69D3B3}"/>
              </a:ext>
            </a:extLst>
          </p:cNvPr>
          <p:cNvSpPr txBox="1"/>
          <p:nvPr/>
        </p:nvSpPr>
        <p:spPr>
          <a:xfrm>
            <a:off x="1632274" y="6971981"/>
            <a:ext cx="10102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Users complained of: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Battery drain.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Data privacy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Reluctant to provide frequent feedback.</a:t>
            </a:r>
          </a:p>
          <a:p>
            <a:endParaRPr lang="en-US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98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ECA4F-5957-5F27-6D93-E5B4ED34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0CE8CC-ACDA-50A7-EC30-4E41277F4728}"/>
              </a:ext>
            </a:extLst>
          </p:cNvPr>
          <p:cNvSpPr txBox="1"/>
          <p:nvPr/>
        </p:nvSpPr>
        <p:spPr>
          <a:xfrm>
            <a:off x="2351291" y="1371845"/>
            <a:ext cx="748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User Reluctance Assessment</a:t>
            </a:r>
            <a:endParaRPr lang="en-CM" sz="4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pic>
        <p:nvPicPr>
          <p:cNvPr id="3" name="Graphic 2" descr="Users outline">
            <a:extLst>
              <a:ext uri="{FF2B5EF4-FFF2-40B4-BE49-F238E27FC236}">
                <a16:creationId xmlns:a16="http://schemas.microsoft.com/office/drawing/2014/main" id="{D8BF36F1-7929-2F20-5C11-FC64841EB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8745" y="-28903"/>
            <a:ext cx="1534510" cy="1534510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389ECC-2A70-D5A0-747C-7EC0B580761D}"/>
              </a:ext>
            </a:extLst>
          </p:cNvPr>
          <p:cNvCxnSpPr>
            <a:cxnSpLocks/>
          </p:cNvCxnSpPr>
          <p:nvPr/>
        </p:nvCxnSpPr>
        <p:spPr>
          <a:xfrm>
            <a:off x="2650024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raphic 4">
            <a:extLst>
              <a:ext uri="{FF2B5EF4-FFF2-40B4-BE49-F238E27FC236}">
                <a16:creationId xmlns:a16="http://schemas.microsoft.com/office/drawing/2014/main" id="{68F3F503-62B2-47C1-21E6-6F3A268BA23A}"/>
              </a:ext>
            </a:extLst>
          </p:cNvPr>
          <p:cNvSpPr/>
          <p:nvPr/>
        </p:nvSpPr>
        <p:spPr>
          <a:xfrm flipV="1">
            <a:off x="-1485900" y="-1295400"/>
            <a:ext cx="14643101" cy="8737600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A43D-AD30-E3AE-B9BA-1F367D05E4EB}"/>
              </a:ext>
            </a:extLst>
          </p:cNvPr>
          <p:cNvSpPr txBox="1"/>
          <p:nvPr/>
        </p:nvSpPr>
        <p:spPr>
          <a:xfrm>
            <a:off x="1632274" y="2450781"/>
            <a:ext cx="101025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Users complained of: 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Battery drain.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Data privacy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Reluctant to provide frequent feedback.</a:t>
            </a:r>
          </a:p>
          <a:p>
            <a:endParaRPr lang="en-US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51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FE3FDA-524D-CF67-70C6-01A4FFA6A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70D7D649-B21D-B159-3FF5-F38B67CC3D01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695D27-A5D6-76B2-E374-E0CCFA746FF2}"/>
              </a:ext>
            </a:extLst>
          </p:cNvPr>
          <p:cNvSpPr txBox="1"/>
          <p:nvPr/>
        </p:nvSpPr>
        <p:spPr>
          <a:xfrm>
            <a:off x="2351291" y="2437269"/>
            <a:ext cx="767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Conclusion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grpSp>
        <p:nvGrpSpPr>
          <p:cNvPr id="4" name="Graphic 2" descr="Gears outline">
            <a:extLst>
              <a:ext uri="{FF2B5EF4-FFF2-40B4-BE49-F238E27FC236}">
                <a16:creationId xmlns:a16="http://schemas.microsoft.com/office/drawing/2014/main" id="{244960F2-6DE8-1DE7-7DA3-9AE19EE86B27}"/>
              </a:ext>
            </a:extLst>
          </p:cNvPr>
          <p:cNvGrpSpPr/>
          <p:nvPr/>
        </p:nvGrpSpPr>
        <p:grpSpPr>
          <a:xfrm>
            <a:off x="4829556" y="146581"/>
            <a:ext cx="2532888" cy="2532888"/>
            <a:chOff x="1787504" y="1508657"/>
            <a:chExt cx="621029" cy="751693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4E7F183-3DBE-302A-81B8-0421D041487D}"/>
                </a:ext>
              </a:extLst>
            </p:cNvPr>
            <p:cNvSpPr/>
            <p:nvPr/>
          </p:nvSpPr>
          <p:spPr>
            <a:xfrm>
              <a:off x="2002770" y="150865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281AACF-4F13-38BE-F14B-83BB31630FA3}"/>
                </a:ext>
              </a:extLst>
            </p:cNvPr>
            <p:cNvSpPr/>
            <p:nvPr/>
          </p:nvSpPr>
          <p:spPr>
            <a:xfrm>
              <a:off x="1787504" y="185553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F3F8F85-1D1D-83A8-F0D5-BA407EF1EDE4}"/>
                </a:ext>
              </a:extLst>
            </p:cNvPr>
            <p:cNvSpPr/>
            <p:nvPr/>
          </p:nvSpPr>
          <p:spPr>
            <a:xfrm>
              <a:off x="2134214" y="164015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13E19D2-17E3-4ED3-2218-C00E6D35E2A0}"/>
                </a:ext>
              </a:extLst>
            </p:cNvPr>
            <p:cNvSpPr/>
            <p:nvPr/>
          </p:nvSpPr>
          <p:spPr>
            <a:xfrm>
              <a:off x="1918949" y="198701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1F8E5E-0E82-EB27-19A2-784A2423A065}"/>
              </a:ext>
            </a:extLst>
          </p:cNvPr>
          <p:cNvSpPr txBox="1"/>
          <p:nvPr/>
        </p:nvSpPr>
        <p:spPr>
          <a:xfrm>
            <a:off x="2452891" y="71122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Conclusion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7A535DF-F803-CA28-FCCF-A714C776C6B0}"/>
              </a:ext>
            </a:extLst>
          </p:cNvPr>
          <p:cNvCxnSpPr>
            <a:cxnSpLocks/>
          </p:cNvCxnSpPr>
          <p:nvPr/>
        </p:nvCxnSpPr>
        <p:spPr>
          <a:xfrm>
            <a:off x="-6959288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290150-B0AC-1F37-FE7B-0B65A3AC6DAD}"/>
              </a:ext>
            </a:extLst>
          </p:cNvPr>
          <p:cNvCxnSpPr>
            <a:cxnSpLocks/>
          </p:cNvCxnSpPr>
          <p:nvPr/>
        </p:nvCxnSpPr>
        <p:spPr>
          <a:xfrm>
            <a:off x="-6874976" y="23090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59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B98D4-2C7C-0B5C-4442-FD94C169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9DB94CE6-BCF7-45C1-2941-989EE04B99F6}"/>
              </a:ext>
            </a:extLst>
          </p:cNvPr>
          <p:cNvSpPr/>
          <p:nvPr/>
        </p:nvSpPr>
        <p:spPr>
          <a:xfrm flipV="1"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6188B-A486-532F-DD25-6CEF55927925}"/>
              </a:ext>
            </a:extLst>
          </p:cNvPr>
          <p:cNvSpPr txBox="1"/>
          <p:nvPr/>
        </p:nvSpPr>
        <p:spPr>
          <a:xfrm>
            <a:off x="2351291" y="13718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Conclusion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grpSp>
        <p:nvGrpSpPr>
          <p:cNvPr id="2" name="Graphic 2" descr="Gears outline">
            <a:extLst>
              <a:ext uri="{FF2B5EF4-FFF2-40B4-BE49-F238E27FC236}">
                <a16:creationId xmlns:a16="http://schemas.microsoft.com/office/drawing/2014/main" id="{9DA536BC-D14E-D121-DFCB-50BDB467E89D}"/>
              </a:ext>
            </a:extLst>
          </p:cNvPr>
          <p:cNvGrpSpPr/>
          <p:nvPr/>
        </p:nvGrpSpPr>
        <p:grpSpPr>
          <a:xfrm>
            <a:off x="5602224" y="203336"/>
            <a:ext cx="987552" cy="987552"/>
            <a:chOff x="1787504" y="1508657"/>
            <a:chExt cx="621029" cy="751693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AC3D0C3-3C0A-A25A-B293-47C45E85B463}"/>
                </a:ext>
              </a:extLst>
            </p:cNvPr>
            <p:cNvSpPr/>
            <p:nvPr/>
          </p:nvSpPr>
          <p:spPr>
            <a:xfrm>
              <a:off x="2002770" y="150865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08E5B0-7B51-D09C-77F0-C9D5127E5DCB}"/>
                </a:ext>
              </a:extLst>
            </p:cNvPr>
            <p:cNvSpPr/>
            <p:nvPr/>
          </p:nvSpPr>
          <p:spPr>
            <a:xfrm>
              <a:off x="1787504" y="185553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3913C76-648B-0C67-7023-7683C48D7ABF}"/>
                </a:ext>
              </a:extLst>
            </p:cNvPr>
            <p:cNvSpPr/>
            <p:nvPr/>
          </p:nvSpPr>
          <p:spPr>
            <a:xfrm>
              <a:off x="2134214" y="164015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F013C76-3936-809E-0960-E11C0770D49E}"/>
                </a:ext>
              </a:extLst>
            </p:cNvPr>
            <p:cNvSpPr/>
            <p:nvPr/>
          </p:nvSpPr>
          <p:spPr>
            <a:xfrm>
              <a:off x="1918949" y="198701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BF64567-9D36-EB43-0598-EAEF41E2B151}"/>
              </a:ext>
            </a:extLst>
          </p:cNvPr>
          <p:cNvSpPr txBox="1"/>
          <p:nvPr/>
        </p:nvSpPr>
        <p:spPr>
          <a:xfrm>
            <a:off x="2199828" y="3318903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Conclusion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DA5F62-81B6-9011-2619-C5CB19BABD83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2903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00F87-A2B0-B5F1-C09A-F9A3AF9C1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DFF78A90-609A-9C7B-B340-72FA94A022A6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C3D-3FA9-293C-6BED-A56564626733}"/>
              </a:ext>
            </a:extLst>
          </p:cNvPr>
          <p:cNvSpPr txBox="1"/>
          <p:nvPr/>
        </p:nvSpPr>
        <p:spPr>
          <a:xfrm>
            <a:off x="2351291" y="2437269"/>
            <a:ext cx="76755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Introduction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grpSp>
        <p:nvGrpSpPr>
          <p:cNvPr id="4" name="Graphic 2" descr="Gears outline">
            <a:extLst>
              <a:ext uri="{FF2B5EF4-FFF2-40B4-BE49-F238E27FC236}">
                <a16:creationId xmlns:a16="http://schemas.microsoft.com/office/drawing/2014/main" id="{3EAB9956-543F-06F9-7CC4-CA7E25E0E3C8}"/>
              </a:ext>
            </a:extLst>
          </p:cNvPr>
          <p:cNvGrpSpPr/>
          <p:nvPr/>
        </p:nvGrpSpPr>
        <p:grpSpPr>
          <a:xfrm>
            <a:off x="4829556" y="146581"/>
            <a:ext cx="2532888" cy="2532888"/>
            <a:chOff x="1787504" y="1508657"/>
            <a:chExt cx="621029" cy="751693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0990C69-CA7E-3B07-20A4-1771622D2503}"/>
                </a:ext>
              </a:extLst>
            </p:cNvPr>
            <p:cNvSpPr/>
            <p:nvPr/>
          </p:nvSpPr>
          <p:spPr>
            <a:xfrm>
              <a:off x="2002770" y="150865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C7745FF-D771-47B1-571F-A6C0BE4D69E5}"/>
                </a:ext>
              </a:extLst>
            </p:cNvPr>
            <p:cNvSpPr/>
            <p:nvPr/>
          </p:nvSpPr>
          <p:spPr>
            <a:xfrm>
              <a:off x="1787504" y="185553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0A91502-53A8-190F-8207-93BC114EA248}"/>
                </a:ext>
              </a:extLst>
            </p:cNvPr>
            <p:cNvSpPr/>
            <p:nvPr/>
          </p:nvSpPr>
          <p:spPr>
            <a:xfrm>
              <a:off x="2134214" y="164015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DFDA98D-40FC-75FB-D29D-FC5DD6106993}"/>
                </a:ext>
              </a:extLst>
            </p:cNvPr>
            <p:cNvSpPr/>
            <p:nvPr/>
          </p:nvSpPr>
          <p:spPr>
            <a:xfrm>
              <a:off x="1918949" y="198701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16682DF-0644-BC44-C1E6-02C293B11B0F}"/>
              </a:ext>
            </a:extLst>
          </p:cNvPr>
          <p:cNvSpPr txBox="1"/>
          <p:nvPr/>
        </p:nvSpPr>
        <p:spPr>
          <a:xfrm>
            <a:off x="2452891" y="71122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Introduction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14CD6C-EEE7-B4D6-14D8-2137A6F6666A}"/>
              </a:ext>
            </a:extLst>
          </p:cNvPr>
          <p:cNvCxnSpPr>
            <a:cxnSpLocks/>
          </p:cNvCxnSpPr>
          <p:nvPr/>
        </p:nvCxnSpPr>
        <p:spPr>
          <a:xfrm>
            <a:off x="-6959288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69F9C-CF8A-FD1C-0D47-C6463935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D219F58C-224B-D7C9-4413-F7E52F5D6238}"/>
              </a:ext>
            </a:extLst>
          </p:cNvPr>
          <p:cNvSpPr/>
          <p:nvPr/>
        </p:nvSpPr>
        <p:spPr>
          <a:xfrm flipV="1"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8A7BD3-B48D-53F3-EC88-6C448DC88DAB}"/>
              </a:ext>
            </a:extLst>
          </p:cNvPr>
          <p:cNvSpPr txBox="1"/>
          <p:nvPr/>
        </p:nvSpPr>
        <p:spPr>
          <a:xfrm>
            <a:off x="2351291" y="13718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Introduction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grpSp>
        <p:nvGrpSpPr>
          <p:cNvPr id="2" name="Graphic 2" descr="Gears outline">
            <a:extLst>
              <a:ext uri="{FF2B5EF4-FFF2-40B4-BE49-F238E27FC236}">
                <a16:creationId xmlns:a16="http://schemas.microsoft.com/office/drawing/2014/main" id="{070CF6C6-A7D6-7CFC-2027-588DD9686DAF}"/>
              </a:ext>
            </a:extLst>
          </p:cNvPr>
          <p:cNvGrpSpPr/>
          <p:nvPr/>
        </p:nvGrpSpPr>
        <p:grpSpPr>
          <a:xfrm>
            <a:off x="5602224" y="203336"/>
            <a:ext cx="987552" cy="987552"/>
            <a:chOff x="1787504" y="1508657"/>
            <a:chExt cx="621029" cy="751693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3C3CEC8-8E8E-917B-3B99-E5C5B50EEBD0}"/>
                </a:ext>
              </a:extLst>
            </p:cNvPr>
            <p:cNvSpPr/>
            <p:nvPr/>
          </p:nvSpPr>
          <p:spPr>
            <a:xfrm>
              <a:off x="2002770" y="150865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1C1CE88-B814-D119-40C6-014270709590}"/>
                </a:ext>
              </a:extLst>
            </p:cNvPr>
            <p:cNvSpPr/>
            <p:nvPr/>
          </p:nvSpPr>
          <p:spPr>
            <a:xfrm>
              <a:off x="1787504" y="185553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66F675-B107-7A58-9153-D8E5754EDE78}"/>
                </a:ext>
              </a:extLst>
            </p:cNvPr>
            <p:cNvSpPr/>
            <p:nvPr/>
          </p:nvSpPr>
          <p:spPr>
            <a:xfrm>
              <a:off x="2134214" y="164015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B7AB25A-E244-2AE2-21C1-CB96562A37C7}"/>
                </a:ext>
              </a:extLst>
            </p:cNvPr>
            <p:cNvSpPr/>
            <p:nvPr/>
          </p:nvSpPr>
          <p:spPr>
            <a:xfrm>
              <a:off x="1918949" y="198701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24E769-F685-F323-F744-E22AEB55102B}"/>
              </a:ext>
            </a:extLst>
          </p:cNvPr>
          <p:cNvSpPr txBox="1"/>
          <p:nvPr/>
        </p:nvSpPr>
        <p:spPr>
          <a:xfrm>
            <a:off x="2199828" y="3318903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alatino Linotype" panose="02040502050505030304" pitchFamily="18" charset="0"/>
              </a:rPr>
              <a:t>Introduction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E6B60B-A667-67AC-B92C-DBB2881C1C39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14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2A5E8-6653-49B1-B58B-C55512347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5E455A74-6EAA-0814-2F67-0B4FDB15C800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88FDF-4553-8011-0728-F6826D1210C3}"/>
              </a:ext>
            </a:extLst>
          </p:cNvPr>
          <p:cNvSpPr txBox="1"/>
          <p:nvPr/>
        </p:nvSpPr>
        <p:spPr>
          <a:xfrm>
            <a:off x="2351291" y="2437269"/>
            <a:ext cx="74894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Problem </a:t>
            </a:r>
          </a:p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Statement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E3CD49-8A2D-C7BB-1AB3-7D1B3D881BB1}"/>
              </a:ext>
            </a:extLst>
          </p:cNvPr>
          <p:cNvGrpSpPr/>
          <p:nvPr/>
        </p:nvGrpSpPr>
        <p:grpSpPr>
          <a:xfrm>
            <a:off x="5213131" y="256461"/>
            <a:ext cx="2081048" cy="2281132"/>
            <a:chOff x="3326116" y="1625527"/>
            <a:chExt cx="695346" cy="762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D9B6F09-CA81-3E1A-8CF4-94F82D77C128}"/>
                </a:ext>
              </a:extLst>
            </p:cNvPr>
            <p:cNvSpPr/>
            <p:nvPr/>
          </p:nvSpPr>
          <p:spPr>
            <a:xfrm>
              <a:off x="3578526" y="1673353"/>
              <a:ext cx="66677" cy="66675"/>
            </a:xfrm>
            <a:custGeom>
              <a:avLst/>
              <a:gdLst>
                <a:gd name="connsiteX0" fmla="*/ 33340 w 66677"/>
                <a:gd name="connsiteY0" fmla="*/ 66675 h 66675"/>
                <a:gd name="connsiteX1" fmla="*/ 66677 w 66677"/>
                <a:gd name="connsiteY1" fmla="*/ 33338 h 66675"/>
                <a:gd name="connsiteX2" fmla="*/ 33340 w 66677"/>
                <a:gd name="connsiteY2" fmla="*/ 0 h 66675"/>
                <a:gd name="connsiteX3" fmla="*/ 32387 w 66677"/>
                <a:gd name="connsiteY3" fmla="*/ 0 h 66675"/>
                <a:gd name="connsiteX4" fmla="*/ 2 w 66677"/>
                <a:gd name="connsiteY4" fmla="*/ 33338 h 66675"/>
                <a:gd name="connsiteX5" fmla="*/ 33340 w 66677"/>
                <a:gd name="connsiteY5" fmla="*/ 66675 h 66675"/>
                <a:gd name="connsiteX6" fmla="*/ 32711 w 66677"/>
                <a:gd name="connsiteY6" fmla="*/ 19050 h 66675"/>
                <a:gd name="connsiteX7" fmla="*/ 33340 w 66677"/>
                <a:gd name="connsiteY7" fmla="*/ 19050 h 66675"/>
                <a:gd name="connsiteX8" fmla="*/ 47626 w 66677"/>
                <a:gd name="connsiteY8" fmla="*/ 33338 h 66675"/>
                <a:gd name="connsiteX9" fmla="*/ 33339 w 66677"/>
                <a:gd name="connsiteY9" fmla="*/ 47625 h 66675"/>
                <a:gd name="connsiteX10" fmla="*/ 19051 w 66677"/>
                <a:gd name="connsiteY10" fmla="*/ 33337 h 66675"/>
                <a:gd name="connsiteX11" fmla="*/ 19052 w 66677"/>
                <a:gd name="connsiteY11" fmla="*/ 33204 h 66675"/>
                <a:gd name="connsiteX12" fmla="*/ 32711 w 66677"/>
                <a:gd name="connsiteY12" fmla="*/ 1905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7" h="66675">
                  <a:moveTo>
                    <a:pt x="33340" y="66675"/>
                  </a:moveTo>
                  <a:cubicBezTo>
                    <a:pt x="51751" y="66675"/>
                    <a:pt x="66677" y="51749"/>
                    <a:pt x="66677" y="33338"/>
                  </a:cubicBezTo>
                  <a:cubicBezTo>
                    <a:pt x="66677" y="14926"/>
                    <a:pt x="51751" y="0"/>
                    <a:pt x="33340" y="0"/>
                  </a:cubicBezTo>
                  <a:lnTo>
                    <a:pt x="32387" y="0"/>
                  </a:lnTo>
                  <a:cubicBezTo>
                    <a:pt x="14265" y="324"/>
                    <a:pt x="-200" y="15213"/>
                    <a:pt x="2" y="33338"/>
                  </a:cubicBezTo>
                  <a:cubicBezTo>
                    <a:pt x="34" y="51736"/>
                    <a:pt x="14941" y="66644"/>
                    <a:pt x="33340" y="66675"/>
                  </a:cubicBezTo>
                  <a:close/>
                  <a:moveTo>
                    <a:pt x="32711" y="19050"/>
                  </a:moveTo>
                  <a:lnTo>
                    <a:pt x="33340" y="19050"/>
                  </a:lnTo>
                  <a:cubicBezTo>
                    <a:pt x="41230" y="19050"/>
                    <a:pt x="47627" y="25447"/>
                    <a:pt x="47626" y="33338"/>
                  </a:cubicBezTo>
                  <a:cubicBezTo>
                    <a:pt x="47626" y="41229"/>
                    <a:pt x="41229" y="47625"/>
                    <a:pt x="33339" y="47625"/>
                  </a:cubicBezTo>
                  <a:cubicBezTo>
                    <a:pt x="25447" y="47625"/>
                    <a:pt x="19051" y="41228"/>
                    <a:pt x="19051" y="33337"/>
                  </a:cubicBezTo>
                  <a:cubicBezTo>
                    <a:pt x="19051" y="33293"/>
                    <a:pt x="19052" y="33248"/>
                    <a:pt x="19052" y="33204"/>
                  </a:cubicBezTo>
                  <a:cubicBezTo>
                    <a:pt x="18930" y="25530"/>
                    <a:pt x="25037" y="19201"/>
                    <a:pt x="32711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DE8CB9-2150-DB6F-ACBA-3C2AAE0B8BBA}"/>
                </a:ext>
              </a:extLst>
            </p:cNvPr>
            <p:cNvSpPr/>
            <p:nvPr/>
          </p:nvSpPr>
          <p:spPr>
            <a:xfrm>
              <a:off x="3402316" y="2044828"/>
              <a:ext cx="209550" cy="19050"/>
            </a:xfrm>
            <a:custGeom>
              <a:avLst/>
              <a:gdLst>
                <a:gd name="connsiteX0" fmla="*/ 209550 w 209550"/>
                <a:gd name="connsiteY0" fmla="*/ 4591 h 19050"/>
                <a:gd name="connsiteX1" fmla="*/ 209550 w 209550"/>
                <a:gd name="connsiteY1" fmla="*/ 0 h 19050"/>
                <a:gd name="connsiteX2" fmla="*/ 0 w 209550"/>
                <a:gd name="connsiteY2" fmla="*/ 0 h 19050"/>
                <a:gd name="connsiteX3" fmla="*/ 0 w 209550"/>
                <a:gd name="connsiteY3" fmla="*/ 19050 h 19050"/>
                <a:gd name="connsiteX4" fmla="*/ 195120 w 209550"/>
                <a:gd name="connsiteY4" fmla="*/ 19050 h 19050"/>
                <a:gd name="connsiteX5" fmla="*/ 209550 w 209550"/>
                <a:gd name="connsiteY5" fmla="*/ 459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19050">
                  <a:moveTo>
                    <a:pt x="209550" y="4591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95120" y="19050"/>
                  </a:lnTo>
                  <a:lnTo>
                    <a:pt x="209550" y="4591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4A7D5C-BE53-E51E-CAE1-FCE1D43FE553}"/>
                </a:ext>
              </a:extLst>
            </p:cNvPr>
            <p:cNvSpPr/>
            <p:nvPr/>
          </p:nvSpPr>
          <p:spPr>
            <a:xfrm>
              <a:off x="3402316" y="2159128"/>
              <a:ext cx="160410" cy="19050"/>
            </a:xfrm>
            <a:custGeom>
              <a:avLst/>
              <a:gdLst>
                <a:gd name="connsiteX0" fmla="*/ 0 w 160410"/>
                <a:gd name="connsiteY0" fmla="*/ 19050 h 19050"/>
                <a:gd name="connsiteX1" fmla="*/ 154086 w 160410"/>
                <a:gd name="connsiteY1" fmla="*/ 19050 h 19050"/>
                <a:gd name="connsiteX2" fmla="*/ 160411 w 160410"/>
                <a:gd name="connsiteY2" fmla="*/ 0 h 19050"/>
                <a:gd name="connsiteX3" fmla="*/ 0 w 160410"/>
                <a:gd name="connsiteY3" fmla="*/ 0 h 19050"/>
                <a:gd name="connsiteX4" fmla="*/ 0 w 160410"/>
                <a:gd name="connsiteY4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10" h="19050">
                  <a:moveTo>
                    <a:pt x="0" y="19050"/>
                  </a:moveTo>
                  <a:lnTo>
                    <a:pt x="154086" y="19050"/>
                  </a:lnTo>
                  <a:lnTo>
                    <a:pt x="160411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BA9073-97F3-880F-9937-083B8E234530}"/>
                </a:ext>
              </a:extLst>
            </p:cNvPr>
            <p:cNvSpPr/>
            <p:nvPr/>
          </p:nvSpPr>
          <p:spPr>
            <a:xfrm>
              <a:off x="3402316" y="1930528"/>
              <a:ext cx="328202" cy="19050"/>
            </a:xfrm>
            <a:custGeom>
              <a:avLst/>
              <a:gdLst>
                <a:gd name="connsiteX0" fmla="*/ 328203 w 328202"/>
                <a:gd name="connsiteY0" fmla="*/ 0 h 19050"/>
                <a:gd name="connsiteX1" fmla="*/ 0 w 328202"/>
                <a:gd name="connsiteY1" fmla="*/ 0 h 19050"/>
                <a:gd name="connsiteX2" fmla="*/ 0 w 328202"/>
                <a:gd name="connsiteY2" fmla="*/ 19050 h 19050"/>
                <a:gd name="connsiteX3" fmla="*/ 309191 w 328202"/>
                <a:gd name="connsiteY3" fmla="*/ 19050 h 19050"/>
                <a:gd name="connsiteX4" fmla="*/ 328203 w 328202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02" h="19050">
                  <a:moveTo>
                    <a:pt x="32820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09191" y="19050"/>
                  </a:lnTo>
                  <a:lnTo>
                    <a:pt x="328203" y="0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EBDA42-B11B-FFC0-7F45-5CAE4FAE25ED}"/>
                </a:ext>
              </a:extLst>
            </p:cNvPr>
            <p:cNvSpPr/>
            <p:nvPr/>
          </p:nvSpPr>
          <p:spPr>
            <a:xfrm>
              <a:off x="3583291" y="1749533"/>
              <a:ext cx="438171" cy="438360"/>
            </a:xfrm>
            <a:custGeom>
              <a:avLst/>
              <a:gdLst>
                <a:gd name="connsiteX0" fmla="*/ 392821 w 438171"/>
                <a:gd name="connsiteY0" fmla="*/ 6582 h 438360"/>
                <a:gd name="connsiteX1" fmla="*/ 361989 w 438171"/>
                <a:gd name="connsiteY1" fmla="*/ 6192 h 438360"/>
                <a:gd name="connsiteX2" fmla="*/ 361950 w 438171"/>
                <a:gd name="connsiteY2" fmla="*/ 6230 h 438360"/>
                <a:gd name="connsiteX3" fmla="*/ 361598 w 438171"/>
                <a:gd name="connsiteY3" fmla="*/ 6582 h 438360"/>
                <a:gd name="connsiteX4" fmla="*/ 34519 w 438171"/>
                <a:gd name="connsiteY4" fmla="*/ 334347 h 438360"/>
                <a:gd name="connsiteX5" fmla="*/ 0 w 438171"/>
                <a:gd name="connsiteY5" fmla="*/ 438360 h 438360"/>
                <a:gd name="connsiteX6" fmla="*/ 104489 w 438171"/>
                <a:gd name="connsiteY6" fmla="*/ 403880 h 438360"/>
                <a:gd name="connsiteX7" fmla="*/ 431121 w 438171"/>
                <a:gd name="connsiteY7" fmla="*/ 76048 h 438360"/>
                <a:gd name="connsiteX8" fmla="*/ 433026 w 438171"/>
                <a:gd name="connsiteY8" fmla="*/ 46807 h 438360"/>
                <a:gd name="connsiteX9" fmla="*/ 32718 w 438171"/>
                <a:gd name="connsiteY9" fmla="*/ 400270 h 438360"/>
                <a:gd name="connsiteX10" fmla="*/ 49530 w 438171"/>
                <a:gd name="connsiteY10" fmla="*/ 349587 h 438360"/>
                <a:gd name="connsiteX11" fmla="*/ 89708 w 438171"/>
                <a:gd name="connsiteY11" fmla="*/ 352589 h 438360"/>
                <a:gd name="connsiteX12" fmla="*/ 90869 w 438171"/>
                <a:gd name="connsiteY12" fmla="*/ 388325 h 438360"/>
                <a:gd name="connsiteX13" fmla="*/ 38138 w 438171"/>
                <a:gd name="connsiteY13" fmla="*/ 405728 h 438360"/>
                <a:gd name="connsiteX14" fmla="*/ 101775 w 438171"/>
                <a:gd name="connsiteY14" fmla="*/ 337519 h 438360"/>
                <a:gd name="connsiteX15" fmla="*/ 71857 w 438171"/>
                <a:gd name="connsiteY15" fmla="*/ 323936 h 438360"/>
                <a:gd name="connsiteX16" fmla="*/ 324269 w 438171"/>
                <a:gd name="connsiteY16" fmla="*/ 71000 h 438360"/>
                <a:gd name="connsiteX17" fmla="*/ 366836 w 438171"/>
                <a:gd name="connsiteY17" fmla="*/ 113577 h 438360"/>
                <a:gd name="connsiteX18" fmla="*/ 115252 w 438171"/>
                <a:gd name="connsiteY18" fmla="*/ 366113 h 438360"/>
                <a:gd name="connsiteX19" fmla="*/ 101775 w 438171"/>
                <a:gd name="connsiteY19" fmla="*/ 337519 h 438360"/>
                <a:gd name="connsiteX20" fmla="*/ 418529 w 438171"/>
                <a:gd name="connsiteY20" fmla="*/ 61751 h 438360"/>
                <a:gd name="connsiteX21" fmla="*/ 418062 w 438171"/>
                <a:gd name="connsiteY21" fmla="*/ 62161 h 438360"/>
                <a:gd name="connsiteX22" fmla="*/ 417624 w 438171"/>
                <a:gd name="connsiteY22" fmla="*/ 62609 h 438360"/>
                <a:gd name="connsiteX23" fmla="*/ 380286 w 438171"/>
                <a:gd name="connsiteY23" fmla="*/ 100080 h 438360"/>
                <a:gd name="connsiteX24" fmla="*/ 337718 w 438171"/>
                <a:gd name="connsiteY24" fmla="*/ 57522 h 438360"/>
                <a:gd name="connsiteX25" fmla="*/ 375285 w 438171"/>
                <a:gd name="connsiteY25" fmla="*/ 19851 h 438360"/>
                <a:gd name="connsiteX26" fmla="*/ 377190 w 438171"/>
                <a:gd name="connsiteY26" fmla="*/ 19070 h 438360"/>
                <a:gd name="connsiteX27" fmla="*/ 379305 w 438171"/>
                <a:gd name="connsiteY27" fmla="*/ 20022 h 438360"/>
                <a:gd name="connsiteX28" fmla="*/ 418805 w 438171"/>
                <a:gd name="connsiteY28" fmla="*/ 59580 h 438360"/>
                <a:gd name="connsiteX29" fmla="*/ 418529 w 438171"/>
                <a:gd name="connsiteY29" fmla="*/ 61751 h 43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38171" h="438360">
                  <a:moveTo>
                    <a:pt x="392821" y="6582"/>
                  </a:moveTo>
                  <a:cubicBezTo>
                    <a:pt x="384415" y="-2040"/>
                    <a:pt x="370611" y="-2214"/>
                    <a:pt x="361989" y="6192"/>
                  </a:cubicBezTo>
                  <a:cubicBezTo>
                    <a:pt x="361976" y="6204"/>
                    <a:pt x="361963" y="6218"/>
                    <a:pt x="361950" y="6230"/>
                  </a:cubicBezTo>
                  <a:lnTo>
                    <a:pt x="361598" y="6582"/>
                  </a:lnTo>
                  <a:lnTo>
                    <a:pt x="34519" y="334347"/>
                  </a:lnTo>
                  <a:lnTo>
                    <a:pt x="0" y="438360"/>
                  </a:lnTo>
                  <a:lnTo>
                    <a:pt x="104489" y="403880"/>
                  </a:lnTo>
                  <a:lnTo>
                    <a:pt x="431121" y="76048"/>
                  </a:lnTo>
                  <a:cubicBezTo>
                    <a:pt x="439719" y="68498"/>
                    <a:pt x="440571" y="55409"/>
                    <a:pt x="433026" y="46807"/>
                  </a:cubicBezTo>
                  <a:close/>
                  <a:moveTo>
                    <a:pt x="32718" y="400270"/>
                  </a:moveTo>
                  <a:lnTo>
                    <a:pt x="49530" y="349587"/>
                  </a:lnTo>
                  <a:cubicBezTo>
                    <a:pt x="61453" y="339321"/>
                    <a:pt x="79442" y="340664"/>
                    <a:pt x="89708" y="352589"/>
                  </a:cubicBezTo>
                  <a:cubicBezTo>
                    <a:pt x="98452" y="362745"/>
                    <a:pt x="98936" y="377623"/>
                    <a:pt x="90869" y="388325"/>
                  </a:cubicBezTo>
                  <a:lnTo>
                    <a:pt x="38138" y="405728"/>
                  </a:lnTo>
                  <a:close/>
                  <a:moveTo>
                    <a:pt x="101775" y="337519"/>
                  </a:moveTo>
                  <a:cubicBezTo>
                    <a:pt x="93750" y="329555"/>
                    <a:pt x="83134" y="324736"/>
                    <a:pt x="71857" y="323936"/>
                  </a:cubicBezTo>
                  <a:lnTo>
                    <a:pt x="324269" y="71000"/>
                  </a:lnTo>
                  <a:lnTo>
                    <a:pt x="366836" y="113577"/>
                  </a:lnTo>
                  <a:lnTo>
                    <a:pt x="115252" y="366113"/>
                  </a:lnTo>
                  <a:cubicBezTo>
                    <a:pt x="114174" y="355318"/>
                    <a:pt x="109416" y="345221"/>
                    <a:pt x="101775" y="337519"/>
                  </a:cubicBezTo>
                  <a:close/>
                  <a:moveTo>
                    <a:pt x="418529" y="61751"/>
                  </a:moveTo>
                  <a:lnTo>
                    <a:pt x="418062" y="62161"/>
                  </a:lnTo>
                  <a:lnTo>
                    <a:pt x="417624" y="62609"/>
                  </a:lnTo>
                  <a:lnTo>
                    <a:pt x="380286" y="100080"/>
                  </a:lnTo>
                  <a:lnTo>
                    <a:pt x="337718" y="57522"/>
                  </a:lnTo>
                  <a:lnTo>
                    <a:pt x="375285" y="19851"/>
                  </a:lnTo>
                  <a:cubicBezTo>
                    <a:pt x="375792" y="19349"/>
                    <a:pt x="376477" y="19068"/>
                    <a:pt x="377190" y="19070"/>
                  </a:cubicBezTo>
                  <a:cubicBezTo>
                    <a:pt x="377998" y="19074"/>
                    <a:pt x="378766" y="19420"/>
                    <a:pt x="379305" y="20022"/>
                  </a:cubicBezTo>
                  <a:lnTo>
                    <a:pt x="418805" y="59580"/>
                  </a:lnTo>
                  <a:cubicBezTo>
                    <a:pt x="419263" y="60272"/>
                    <a:pt x="419146" y="61196"/>
                    <a:pt x="418529" y="6175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432AB0-E79E-5E3F-AC4D-D544484234A4}"/>
                </a:ext>
              </a:extLst>
            </p:cNvPr>
            <p:cNvSpPr/>
            <p:nvPr/>
          </p:nvSpPr>
          <p:spPr>
            <a:xfrm>
              <a:off x="3326116" y="1625527"/>
              <a:ext cx="571500" cy="762200"/>
            </a:xfrm>
            <a:custGeom>
              <a:avLst/>
              <a:gdLst>
                <a:gd name="connsiteX0" fmla="*/ 571500 w 571500"/>
                <a:gd name="connsiteY0" fmla="*/ 357778 h 762200"/>
                <a:gd name="connsiteX1" fmla="*/ 552450 w 571500"/>
                <a:gd name="connsiteY1" fmla="*/ 376895 h 762200"/>
                <a:gd name="connsiteX2" fmla="*/ 552450 w 571500"/>
                <a:gd name="connsiteY2" fmla="*/ 724100 h 762200"/>
                <a:gd name="connsiteX3" fmla="*/ 533400 w 571500"/>
                <a:gd name="connsiteY3" fmla="*/ 743150 h 762200"/>
                <a:gd name="connsiteX4" fmla="*/ 38100 w 571500"/>
                <a:gd name="connsiteY4" fmla="*/ 743150 h 762200"/>
                <a:gd name="connsiteX5" fmla="*/ 19050 w 571500"/>
                <a:gd name="connsiteY5" fmla="*/ 724100 h 762200"/>
                <a:gd name="connsiteX6" fmla="*/ 19050 w 571500"/>
                <a:gd name="connsiteY6" fmla="*/ 104775 h 762200"/>
                <a:gd name="connsiteX7" fmla="*/ 38100 w 571500"/>
                <a:gd name="connsiteY7" fmla="*/ 85725 h 762200"/>
                <a:gd name="connsiteX8" fmla="*/ 142875 w 571500"/>
                <a:gd name="connsiteY8" fmla="*/ 85725 h 762200"/>
                <a:gd name="connsiteX9" fmla="*/ 142875 w 571500"/>
                <a:gd name="connsiteY9" fmla="*/ 181175 h 762200"/>
                <a:gd name="connsiteX10" fmla="*/ 428625 w 571500"/>
                <a:gd name="connsiteY10" fmla="*/ 181175 h 762200"/>
                <a:gd name="connsiteX11" fmla="*/ 428625 w 571500"/>
                <a:gd name="connsiteY11" fmla="*/ 85725 h 762200"/>
                <a:gd name="connsiteX12" fmla="*/ 533400 w 571500"/>
                <a:gd name="connsiteY12" fmla="*/ 85725 h 762200"/>
                <a:gd name="connsiteX13" fmla="*/ 552450 w 571500"/>
                <a:gd name="connsiteY13" fmla="*/ 104775 h 762200"/>
                <a:gd name="connsiteX14" fmla="*/ 552450 w 571500"/>
                <a:gd name="connsiteY14" fmla="*/ 156677 h 762200"/>
                <a:gd name="connsiteX15" fmla="*/ 571500 w 571500"/>
                <a:gd name="connsiteY15" fmla="*/ 137627 h 762200"/>
                <a:gd name="connsiteX16" fmla="*/ 571500 w 571500"/>
                <a:gd name="connsiteY16" fmla="*/ 104775 h 762200"/>
                <a:gd name="connsiteX17" fmla="*/ 533400 w 571500"/>
                <a:gd name="connsiteY17" fmla="*/ 66675 h 762200"/>
                <a:gd name="connsiteX18" fmla="*/ 390525 w 571500"/>
                <a:gd name="connsiteY18" fmla="*/ 66675 h 762200"/>
                <a:gd name="connsiteX19" fmla="*/ 390525 w 571500"/>
                <a:gd name="connsiteY19" fmla="*/ 47625 h 762200"/>
                <a:gd name="connsiteX20" fmla="*/ 342900 w 571500"/>
                <a:gd name="connsiteY20" fmla="*/ 0 h 762200"/>
                <a:gd name="connsiteX21" fmla="*/ 228600 w 571500"/>
                <a:gd name="connsiteY21" fmla="*/ 0 h 762200"/>
                <a:gd name="connsiteX22" fmla="*/ 180975 w 571500"/>
                <a:gd name="connsiteY22" fmla="*/ 47625 h 762200"/>
                <a:gd name="connsiteX23" fmla="*/ 180975 w 571500"/>
                <a:gd name="connsiteY23" fmla="*/ 66675 h 762200"/>
                <a:gd name="connsiteX24" fmla="*/ 38100 w 571500"/>
                <a:gd name="connsiteY24" fmla="*/ 66675 h 762200"/>
                <a:gd name="connsiteX25" fmla="*/ 0 w 571500"/>
                <a:gd name="connsiteY25" fmla="*/ 104775 h 762200"/>
                <a:gd name="connsiteX26" fmla="*/ 0 w 571500"/>
                <a:gd name="connsiteY26" fmla="*/ 724100 h 762200"/>
                <a:gd name="connsiteX27" fmla="*/ 38100 w 571500"/>
                <a:gd name="connsiteY27" fmla="*/ 762200 h 762200"/>
                <a:gd name="connsiteX28" fmla="*/ 533400 w 571500"/>
                <a:gd name="connsiteY28" fmla="*/ 762200 h 762200"/>
                <a:gd name="connsiteX29" fmla="*/ 571500 w 571500"/>
                <a:gd name="connsiteY29" fmla="*/ 724100 h 762200"/>
                <a:gd name="connsiteX30" fmla="*/ 161925 w 571500"/>
                <a:gd name="connsiteY30" fmla="*/ 85725 h 762200"/>
                <a:gd name="connsiteX31" fmla="*/ 200025 w 571500"/>
                <a:gd name="connsiteY31" fmla="*/ 85725 h 762200"/>
                <a:gd name="connsiteX32" fmla="*/ 200025 w 571500"/>
                <a:gd name="connsiteY32" fmla="*/ 47625 h 762200"/>
                <a:gd name="connsiteX33" fmla="*/ 228600 w 571500"/>
                <a:gd name="connsiteY33" fmla="*/ 19050 h 762200"/>
                <a:gd name="connsiteX34" fmla="*/ 342900 w 571500"/>
                <a:gd name="connsiteY34" fmla="*/ 19050 h 762200"/>
                <a:gd name="connsiteX35" fmla="*/ 371475 w 571500"/>
                <a:gd name="connsiteY35" fmla="*/ 47625 h 762200"/>
                <a:gd name="connsiteX36" fmla="*/ 371475 w 571500"/>
                <a:gd name="connsiteY36" fmla="*/ 85725 h 762200"/>
                <a:gd name="connsiteX37" fmla="*/ 409575 w 571500"/>
                <a:gd name="connsiteY37" fmla="*/ 85725 h 762200"/>
                <a:gd name="connsiteX38" fmla="*/ 409575 w 571500"/>
                <a:gd name="connsiteY38" fmla="*/ 162125 h 762200"/>
                <a:gd name="connsiteX39" fmla="*/ 161925 w 571500"/>
                <a:gd name="connsiteY39" fmla="*/ 162125 h 7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71500" h="762200">
                  <a:moveTo>
                    <a:pt x="571500" y="357778"/>
                  </a:moveTo>
                  <a:lnTo>
                    <a:pt x="552450" y="376895"/>
                  </a:lnTo>
                  <a:lnTo>
                    <a:pt x="552450" y="724100"/>
                  </a:lnTo>
                  <a:cubicBezTo>
                    <a:pt x="552450" y="734621"/>
                    <a:pt x="543921" y="743150"/>
                    <a:pt x="533400" y="743150"/>
                  </a:cubicBezTo>
                  <a:lnTo>
                    <a:pt x="38100" y="743150"/>
                  </a:lnTo>
                  <a:cubicBezTo>
                    <a:pt x="27579" y="743150"/>
                    <a:pt x="19050" y="734621"/>
                    <a:pt x="19050" y="724100"/>
                  </a:cubicBezTo>
                  <a:lnTo>
                    <a:pt x="19050" y="104775"/>
                  </a:lnTo>
                  <a:cubicBezTo>
                    <a:pt x="19050" y="94254"/>
                    <a:pt x="27579" y="85725"/>
                    <a:pt x="38100" y="85725"/>
                  </a:cubicBezTo>
                  <a:lnTo>
                    <a:pt x="142875" y="85725"/>
                  </a:lnTo>
                  <a:lnTo>
                    <a:pt x="142875" y="181175"/>
                  </a:lnTo>
                  <a:lnTo>
                    <a:pt x="428625" y="181175"/>
                  </a:lnTo>
                  <a:lnTo>
                    <a:pt x="428625" y="85725"/>
                  </a:lnTo>
                  <a:lnTo>
                    <a:pt x="533400" y="85725"/>
                  </a:lnTo>
                  <a:cubicBezTo>
                    <a:pt x="543921" y="85725"/>
                    <a:pt x="552450" y="94254"/>
                    <a:pt x="552450" y="104775"/>
                  </a:cubicBezTo>
                  <a:lnTo>
                    <a:pt x="552450" y="156677"/>
                  </a:lnTo>
                  <a:lnTo>
                    <a:pt x="571500" y="137627"/>
                  </a:lnTo>
                  <a:lnTo>
                    <a:pt x="571500" y="104775"/>
                  </a:lnTo>
                  <a:cubicBezTo>
                    <a:pt x="571500" y="83733"/>
                    <a:pt x="554442" y="66675"/>
                    <a:pt x="533400" y="66675"/>
                  </a:cubicBezTo>
                  <a:lnTo>
                    <a:pt x="390525" y="66675"/>
                  </a:lnTo>
                  <a:lnTo>
                    <a:pt x="390525" y="47625"/>
                  </a:lnTo>
                  <a:cubicBezTo>
                    <a:pt x="390488" y="21338"/>
                    <a:pt x="369187" y="37"/>
                    <a:pt x="342900" y="0"/>
                  </a:cubicBezTo>
                  <a:lnTo>
                    <a:pt x="228600" y="0"/>
                  </a:lnTo>
                  <a:cubicBezTo>
                    <a:pt x="202310" y="32"/>
                    <a:pt x="181006" y="21335"/>
                    <a:pt x="180975" y="47625"/>
                  </a:cubicBezTo>
                  <a:lnTo>
                    <a:pt x="180975" y="66675"/>
                  </a:lnTo>
                  <a:lnTo>
                    <a:pt x="38100" y="66675"/>
                  </a:lnTo>
                  <a:cubicBezTo>
                    <a:pt x="17069" y="66702"/>
                    <a:pt x="27" y="83744"/>
                    <a:pt x="0" y="104775"/>
                  </a:cubicBezTo>
                  <a:lnTo>
                    <a:pt x="0" y="724100"/>
                  </a:lnTo>
                  <a:cubicBezTo>
                    <a:pt x="0" y="745142"/>
                    <a:pt x="17058" y="762200"/>
                    <a:pt x="38100" y="762200"/>
                  </a:cubicBezTo>
                  <a:lnTo>
                    <a:pt x="533400" y="762200"/>
                  </a:lnTo>
                  <a:cubicBezTo>
                    <a:pt x="554442" y="762200"/>
                    <a:pt x="571500" y="745142"/>
                    <a:pt x="571500" y="724100"/>
                  </a:cubicBezTo>
                  <a:close/>
                  <a:moveTo>
                    <a:pt x="161925" y="85725"/>
                  </a:moveTo>
                  <a:lnTo>
                    <a:pt x="200025" y="85725"/>
                  </a:lnTo>
                  <a:lnTo>
                    <a:pt x="200025" y="47625"/>
                  </a:lnTo>
                  <a:cubicBezTo>
                    <a:pt x="200025" y="31843"/>
                    <a:pt x="212818" y="19050"/>
                    <a:pt x="228600" y="19050"/>
                  </a:cubicBezTo>
                  <a:lnTo>
                    <a:pt x="342900" y="19050"/>
                  </a:lnTo>
                  <a:cubicBezTo>
                    <a:pt x="358682" y="19050"/>
                    <a:pt x="371475" y="31843"/>
                    <a:pt x="371475" y="47625"/>
                  </a:cubicBezTo>
                  <a:lnTo>
                    <a:pt x="371475" y="85725"/>
                  </a:lnTo>
                  <a:lnTo>
                    <a:pt x="409575" y="85725"/>
                  </a:lnTo>
                  <a:lnTo>
                    <a:pt x="409575" y="162125"/>
                  </a:lnTo>
                  <a:lnTo>
                    <a:pt x="161925" y="1621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21FB45-37DF-D065-1245-C49609D5A724}"/>
              </a:ext>
            </a:extLst>
          </p:cNvPr>
          <p:cNvCxnSpPr>
            <a:cxnSpLocks/>
          </p:cNvCxnSpPr>
          <p:nvPr/>
        </p:nvCxnSpPr>
        <p:spPr>
          <a:xfrm>
            <a:off x="-7010088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47B16D-F723-800B-1B12-BA64DA28F826}"/>
              </a:ext>
            </a:extLst>
          </p:cNvPr>
          <p:cNvSpPr txBox="1"/>
          <p:nvPr/>
        </p:nvSpPr>
        <p:spPr>
          <a:xfrm>
            <a:off x="780593" y="6936380"/>
            <a:ext cx="104063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Problem: incomplete understanding of service quality. </a:t>
            </a:r>
          </a:p>
          <a:p>
            <a:pPr algn="ctr"/>
            <a:endParaRPr lang="en-US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  <a:p>
            <a:pPr algn="ctr"/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Aim: Provide real-time data to network Operators, to enhance their services.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AC235-24B4-7937-A4ED-38FD3EE5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613CC9E2-0A17-6E82-AE89-AFD2A9C40033}"/>
              </a:ext>
            </a:extLst>
          </p:cNvPr>
          <p:cNvSpPr/>
          <p:nvPr/>
        </p:nvSpPr>
        <p:spPr>
          <a:xfrm flipV="1">
            <a:off x="-1197864" y="-1673337"/>
            <a:ext cx="14648687" cy="9838928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C524E3-FFC5-54B0-3B8E-60FA31916DB1}"/>
              </a:ext>
            </a:extLst>
          </p:cNvPr>
          <p:cNvGrpSpPr/>
          <p:nvPr/>
        </p:nvGrpSpPr>
        <p:grpSpPr>
          <a:xfrm>
            <a:off x="5761617" y="348625"/>
            <a:ext cx="987552" cy="987552"/>
            <a:chOff x="3326116" y="1625527"/>
            <a:chExt cx="695346" cy="762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3300192-A776-056D-49B8-B8F0166020EA}"/>
                </a:ext>
              </a:extLst>
            </p:cNvPr>
            <p:cNvSpPr/>
            <p:nvPr/>
          </p:nvSpPr>
          <p:spPr>
            <a:xfrm>
              <a:off x="3578526" y="1673353"/>
              <a:ext cx="66677" cy="66675"/>
            </a:xfrm>
            <a:custGeom>
              <a:avLst/>
              <a:gdLst>
                <a:gd name="connsiteX0" fmla="*/ 33340 w 66677"/>
                <a:gd name="connsiteY0" fmla="*/ 66675 h 66675"/>
                <a:gd name="connsiteX1" fmla="*/ 66677 w 66677"/>
                <a:gd name="connsiteY1" fmla="*/ 33338 h 66675"/>
                <a:gd name="connsiteX2" fmla="*/ 33340 w 66677"/>
                <a:gd name="connsiteY2" fmla="*/ 0 h 66675"/>
                <a:gd name="connsiteX3" fmla="*/ 32387 w 66677"/>
                <a:gd name="connsiteY3" fmla="*/ 0 h 66675"/>
                <a:gd name="connsiteX4" fmla="*/ 2 w 66677"/>
                <a:gd name="connsiteY4" fmla="*/ 33338 h 66675"/>
                <a:gd name="connsiteX5" fmla="*/ 33340 w 66677"/>
                <a:gd name="connsiteY5" fmla="*/ 66675 h 66675"/>
                <a:gd name="connsiteX6" fmla="*/ 32711 w 66677"/>
                <a:gd name="connsiteY6" fmla="*/ 19050 h 66675"/>
                <a:gd name="connsiteX7" fmla="*/ 33340 w 66677"/>
                <a:gd name="connsiteY7" fmla="*/ 19050 h 66675"/>
                <a:gd name="connsiteX8" fmla="*/ 47626 w 66677"/>
                <a:gd name="connsiteY8" fmla="*/ 33338 h 66675"/>
                <a:gd name="connsiteX9" fmla="*/ 33339 w 66677"/>
                <a:gd name="connsiteY9" fmla="*/ 47625 h 66675"/>
                <a:gd name="connsiteX10" fmla="*/ 19051 w 66677"/>
                <a:gd name="connsiteY10" fmla="*/ 33337 h 66675"/>
                <a:gd name="connsiteX11" fmla="*/ 19052 w 66677"/>
                <a:gd name="connsiteY11" fmla="*/ 33204 h 66675"/>
                <a:gd name="connsiteX12" fmla="*/ 32711 w 66677"/>
                <a:gd name="connsiteY12" fmla="*/ 1905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77" h="66675">
                  <a:moveTo>
                    <a:pt x="33340" y="66675"/>
                  </a:moveTo>
                  <a:cubicBezTo>
                    <a:pt x="51751" y="66675"/>
                    <a:pt x="66677" y="51749"/>
                    <a:pt x="66677" y="33338"/>
                  </a:cubicBezTo>
                  <a:cubicBezTo>
                    <a:pt x="66677" y="14926"/>
                    <a:pt x="51751" y="0"/>
                    <a:pt x="33340" y="0"/>
                  </a:cubicBezTo>
                  <a:lnTo>
                    <a:pt x="32387" y="0"/>
                  </a:lnTo>
                  <a:cubicBezTo>
                    <a:pt x="14265" y="324"/>
                    <a:pt x="-200" y="15213"/>
                    <a:pt x="2" y="33338"/>
                  </a:cubicBezTo>
                  <a:cubicBezTo>
                    <a:pt x="34" y="51736"/>
                    <a:pt x="14941" y="66644"/>
                    <a:pt x="33340" y="66675"/>
                  </a:cubicBezTo>
                  <a:close/>
                  <a:moveTo>
                    <a:pt x="32711" y="19050"/>
                  </a:moveTo>
                  <a:lnTo>
                    <a:pt x="33340" y="19050"/>
                  </a:lnTo>
                  <a:cubicBezTo>
                    <a:pt x="41230" y="19050"/>
                    <a:pt x="47627" y="25447"/>
                    <a:pt x="47626" y="33338"/>
                  </a:cubicBezTo>
                  <a:cubicBezTo>
                    <a:pt x="47626" y="41229"/>
                    <a:pt x="41229" y="47625"/>
                    <a:pt x="33339" y="47625"/>
                  </a:cubicBezTo>
                  <a:cubicBezTo>
                    <a:pt x="25447" y="47625"/>
                    <a:pt x="19051" y="41228"/>
                    <a:pt x="19051" y="33337"/>
                  </a:cubicBezTo>
                  <a:cubicBezTo>
                    <a:pt x="19051" y="33293"/>
                    <a:pt x="19052" y="33248"/>
                    <a:pt x="19052" y="33204"/>
                  </a:cubicBezTo>
                  <a:cubicBezTo>
                    <a:pt x="18930" y="25530"/>
                    <a:pt x="25037" y="19201"/>
                    <a:pt x="32711" y="19050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10A5E87-1ACE-86FC-013B-59DFD8E116DC}"/>
                </a:ext>
              </a:extLst>
            </p:cNvPr>
            <p:cNvSpPr/>
            <p:nvPr/>
          </p:nvSpPr>
          <p:spPr>
            <a:xfrm>
              <a:off x="3402316" y="2044828"/>
              <a:ext cx="209550" cy="19050"/>
            </a:xfrm>
            <a:custGeom>
              <a:avLst/>
              <a:gdLst>
                <a:gd name="connsiteX0" fmla="*/ 209550 w 209550"/>
                <a:gd name="connsiteY0" fmla="*/ 4591 h 19050"/>
                <a:gd name="connsiteX1" fmla="*/ 209550 w 209550"/>
                <a:gd name="connsiteY1" fmla="*/ 0 h 19050"/>
                <a:gd name="connsiteX2" fmla="*/ 0 w 209550"/>
                <a:gd name="connsiteY2" fmla="*/ 0 h 19050"/>
                <a:gd name="connsiteX3" fmla="*/ 0 w 209550"/>
                <a:gd name="connsiteY3" fmla="*/ 19050 h 19050"/>
                <a:gd name="connsiteX4" fmla="*/ 195120 w 209550"/>
                <a:gd name="connsiteY4" fmla="*/ 19050 h 19050"/>
                <a:gd name="connsiteX5" fmla="*/ 209550 w 209550"/>
                <a:gd name="connsiteY5" fmla="*/ 459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550" h="19050">
                  <a:moveTo>
                    <a:pt x="209550" y="4591"/>
                  </a:moveTo>
                  <a:lnTo>
                    <a:pt x="2095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195120" y="19050"/>
                  </a:lnTo>
                  <a:lnTo>
                    <a:pt x="209550" y="4591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316F1F-DBA5-48B0-E27C-499CEC361C61}"/>
                </a:ext>
              </a:extLst>
            </p:cNvPr>
            <p:cNvSpPr/>
            <p:nvPr/>
          </p:nvSpPr>
          <p:spPr>
            <a:xfrm>
              <a:off x="3402316" y="2159128"/>
              <a:ext cx="160410" cy="19050"/>
            </a:xfrm>
            <a:custGeom>
              <a:avLst/>
              <a:gdLst>
                <a:gd name="connsiteX0" fmla="*/ 0 w 160410"/>
                <a:gd name="connsiteY0" fmla="*/ 19050 h 19050"/>
                <a:gd name="connsiteX1" fmla="*/ 154086 w 160410"/>
                <a:gd name="connsiteY1" fmla="*/ 19050 h 19050"/>
                <a:gd name="connsiteX2" fmla="*/ 160411 w 160410"/>
                <a:gd name="connsiteY2" fmla="*/ 0 h 19050"/>
                <a:gd name="connsiteX3" fmla="*/ 0 w 160410"/>
                <a:gd name="connsiteY3" fmla="*/ 0 h 19050"/>
                <a:gd name="connsiteX4" fmla="*/ 0 w 160410"/>
                <a:gd name="connsiteY4" fmla="*/ 1905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10" h="19050">
                  <a:moveTo>
                    <a:pt x="0" y="19050"/>
                  </a:moveTo>
                  <a:lnTo>
                    <a:pt x="154086" y="19050"/>
                  </a:lnTo>
                  <a:lnTo>
                    <a:pt x="160411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BF4631-509E-61C0-6B1A-1A3238EE98E3}"/>
                </a:ext>
              </a:extLst>
            </p:cNvPr>
            <p:cNvSpPr/>
            <p:nvPr/>
          </p:nvSpPr>
          <p:spPr>
            <a:xfrm>
              <a:off x="3402316" y="1930528"/>
              <a:ext cx="328202" cy="19050"/>
            </a:xfrm>
            <a:custGeom>
              <a:avLst/>
              <a:gdLst>
                <a:gd name="connsiteX0" fmla="*/ 328203 w 328202"/>
                <a:gd name="connsiteY0" fmla="*/ 0 h 19050"/>
                <a:gd name="connsiteX1" fmla="*/ 0 w 328202"/>
                <a:gd name="connsiteY1" fmla="*/ 0 h 19050"/>
                <a:gd name="connsiteX2" fmla="*/ 0 w 328202"/>
                <a:gd name="connsiteY2" fmla="*/ 19050 h 19050"/>
                <a:gd name="connsiteX3" fmla="*/ 309191 w 328202"/>
                <a:gd name="connsiteY3" fmla="*/ 19050 h 19050"/>
                <a:gd name="connsiteX4" fmla="*/ 328203 w 328202"/>
                <a:gd name="connsiteY4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02" h="19050">
                  <a:moveTo>
                    <a:pt x="32820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09191" y="19050"/>
                  </a:lnTo>
                  <a:lnTo>
                    <a:pt x="328203" y="0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9283810-DB74-932F-68D7-A00315B734BF}"/>
                </a:ext>
              </a:extLst>
            </p:cNvPr>
            <p:cNvSpPr/>
            <p:nvPr/>
          </p:nvSpPr>
          <p:spPr>
            <a:xfrm>
              <a:off x="3583291" y="1749533"/>
              <a:ext cx="438171" cy="438360"/>
            </a:xfrm>
            <a:custGeom>
              <a:avLst/>
              <a:gdLst>
                <a:gd name="connsiteX0" fmla="*/ 392821 w 438171"/>
                <a:gd name="connsiteY0" fmla="*/ 6582 h 438360"/>
                <a:gd name="connsiteX1" fmla="*/ 361989 w 438171"/>
                <a:gd name="connsiteY1" fmla="*/ 6192 h 438360"/>
                <a:gd name="connsiteX2" fmla="*/ 361950 w 438171"/>
                <a:gd name="connsiteY2" fmla="*/ 6230 h 438360"/>
                <a:gd name="connsiteX3" fmla="*/ 361598 w 438171"/>
                <a:gd name="connsiteY3" fmla="*/ 6582 h 438360"/>
                <a:gd name="connsiteX4" fmla="*/ 34519 w 438171"/>
                <a:gd name="connsiteY4" fmla="*/ 334347 h 438360"/>
                <a:gd name="connsiteX5" fmla="*/ 0 w 438171"/>
                <a:gd name="connsiteY5" fmla="*/ 438360 h 438360"/>
                <a:gd name="connsiteX6" fmla="*/ 104489 w 438171"/>
                <a:gd name="connsiteY6" fmla="*/ 403880 h 438360"/>
                <a:gd name="connsiteX7" fmla="*/ 431121 w 438171"/>
                <a:gd name="connsiteY7" fmla="*/ 76048 h 438360"/>
                <a:gd name="connsiteX8" fmla="*/ 433026 w 438171"/>
                <a:gd name="connsiteY8" fmla="*/ 46807 h 438360"/>
                <a:gd name="connsiteX9" fmla="*/ 32718 w 438171"/>
                <a:gd name="connsiteY9" fmla="*/ 400270 h 438360"/>
                <a:gd name="connsiteX10" fmla="*/ 49530 w 438171"/>
                <a:gd name="connsiteY10" fmla="*/ 349587 h 438360"/>
                <a:gd name="connsiteX11" fmla="*/ 89708 w 438171"/>
                <a:gd name="connsiteY11" fmla="*/ 352589 h 438360"/>
                <a:gd name="connsiteX12" fmla="*/ 90869 w 438171"/>
                <a:gd name="connsiteY12" fmla="*/ 388325 h 438360"/>
                <a:gd name="connsiteX13" fmla="*/ 38138 w 438171"/>
                <a:gd name="connsiteY13" fmla="*/ 405728 h 438360"/>
                <a:gd name="connsiteX14" fmla="*/ 101775 w 438171"/>
                <a:gd name="connsiteY14" fmla="*/ 337519 h 438360"/>
                <a:gd name="connsiteX15" fmla="*/ 71857 w 438171"/>
                <a:gd name="connsiteY15" fmla="*/ 323936 h 438360"/>
                <a:gd name="connsiteX16" fmla="*/ 324269 w 438171"/>
                <a:gd name="connsiteY16" fmla="*/ 71000 h 438360"/>
                <a:gd name="connsiteX17" fmla="*/ 366836 w 438171"/>
                <a:gd name="connsiteY17" fmla="*/ 113577 h 438360"/>
                <a:gd name="connsiteX18" fmla="*/ 115252 w 438171"/>
                <a:gd name="connsiteY18" fmla="*/ 366113 h 438360"/>
                <a:gd name="connsiteX19" fmla="*/ 101775 w 438171"/>
                <a:gd name="connsiteY19" fmla="*/ 337519 h 438360"/>
                <a:gd name="connsiteX20" fmla="*/ 418529 w 438171"/>
                <a:gd name="connsiteY20" fmla="*/ 61751 h 438360"/>
                <a:gd name="connsiteX21" fmla="*/ 418062 w 438171"/>
                <a:gd name="connsiteY21" fmla="*/ 62161 h 438360"/>
                <a:gd name="connsiteX22" fmla="*/ 417624 w 438171"/>
                <a:gd name="connsiteY22" fmla="*/ 62609 h 438360"/>
                <a:gd name="connsiteX23" fmla="*/ 380286 w 438171"/>
                <a:gd name="connsiteY23" fmla="*/ 100080 h 438360"/>
                <a:gd name="connsiteX24" fmla="*/ 337718 w 438171"/>
                <a:gd name="connsiteY24" fmla="*/ 57522 h 438360"/>
                <a:gd name="connsiteX25" fmla="*/ 375285 w 438171"/>
                <a:gd name="connsiteY25" fmla="*/ 19851 h 438360"/>
                <a:gd name="connsiteX26" fmla="*/ 377190 w 438171"/>
                <a:gd name="connsiteY26" fmla="*/ 19070 h 438360"/>
                <a:gd name="connsiteX27" fmla="*/ 379305 w 438171"/>
                <a:gd name="connsiteY27" fmla="*/ 20022 h 438360"/>
                <a:gd name="connsiteX28" fmla="*/ 418805 w 438171"/>
                <a:gd name="connsiteY28" fmla="*/ 59580 h 438360"/>
                <a:gd name="connsiteX29" fmla="*/ 418529 w 438171"/>
                <a:gd name="connsiteY29" fmla="*/ 61751 h 43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38171" h="438360">
                  <a:moveTo>
                    <a:pt x="392821" y="6582"/>
                  </a:moveTo>
                  <a:cubicBezTo>
                    <a:pt x="384415" y="-2040"/>
                    <a:pt x="370611" y="-2214"/>
                    <a:pt x="361989" y="6192"/>
                  </a:cubicBezTo>
                  <a:cubicBezTo>
                    <a:pt x="361976" y="6204"/>
                    <a:pt x="361963" y="6218"/>
                    <a:pt x="361950" y="6230"/>
                  </a:cubicBezTo>
                  <a:lnTo>
                    <a:pt x="361598" y="6582"/>
                  </a:lnTo>
                  <a:lnTo>
                    <a:pt x="34519" y="334347"/>
                  </a:lnTo>
                  <a:lnTo>
                    <a:pt x="0" y="438360"/>
                  </a:lnTo>
                  <a:lnTo>
                    <a:pt x="104489" y="403880"/>
                  </a:lnTo>
                  <a:lnTo>
                    <a:pt x="431121" y="76048"/>
                  </a:lnTo>
                  <a:cubicBezTo>
                    <a:pt x="439719" y="68498"/>
                    <a:pt x="440571" y="55409"/>
                    <a:pt x="433026" y="46807"/>
                  </a:cubicBezTo>
                  <a:close/>
                  <a:moveTo>
                    <a:pt x="32718" y="400270"/>
                  </a:moveTo>
                  <a:lnTo>
                    <a:pt x="49530" y="349587"/>
                  </a:lnTo>
                  <a:cubicBezTo>
                    <a:pt x="61453" y="339321"/>
                    <a:pt x="79442" y="340664"/>
                    <a:pt x="89708" y="352589"/>
                  </a:cubicBezTo>
                  <a:cubicBezTo>
                    <a:pt x="98452" y="362745"/>
                    <a:pt x="98936" y="377623"/>
                    <a:pt x="90869" y="388325"/>
                  </a:cubicBezTo>
                  <a:lnTo>
                    <a:pt x="38138" y="405728"/>
                  </a:lnTo>
                  <a:close/>
                  <a:moveTo>
                    <a:pt x="101775" y="337519"/>
                  </a:moveTo>
                  <a:cubicBezTo>
                    <a:pt x="93750" y="329555"/>
                    <a:pt x="83134" y="324736"/>
                    <a:pt x="71857" y="323936"/>
                  </a:cubicBezTo>
                  <a:lnTo>
                    <a:pt x="324269" y="71000"/>
                  </a:lnTo>
                  <a:lnTo>
                    <a:pt x="366836" y="113577"/>
                  </a:lnTo>
                  <a:lnTo>
                    <a:pt x="115252" y="366113"/>
                  </a:lnTo>
                  <a:cubicBezTo>
                    <a:pt x="114174" y="355318"/>
                    <a:pt x="109416" y="345221"/>
                    <a:pt x="101775" y="337519"/>
                  </a:cubicBezTo>
                  <a:close/>
                  <a:moveTo>
                    <a:pt x="418529" y="61751"/>
                  </a:moveTo>
                  <a:lnTo>
                    <a:pt x="418062" y="62161"/>
                  </a:lnTo>
                  <a:lnTo>
                    <a:pt x="417624" y="62609"/>
                  </a:lnTo>
                  <a:lnTo>
                    <a:pt x="380286" y="100080"/>
                  </a:lnTo>
                  <a:lnTo>
                    <a:pt x="337718" y="57522"/>
                  </a:lnTo>
                  <a:lnTo>
                    <a:pt x="375285" y="19851"/>
                  </a:lnTo>
                  <a:cubicBezTo>
                    <a:pt x="375792" y="19349"/>
                    <a:pt x="376477" y="19068"/>
                    <a:pt x="377190" y="19070"/>
                  </a:cubicBezTo>
                  <a:cubicBezTo>
                    <a:pt x="377998" y="19074"/>
                    <a:pt x="378766" y="19420"/>
                    <a:pt x="379305" y="20022"/>
                  </a:cubicBezTo>
                  <a:lnTo>
                    <a:pt x="418805" y="59580"/>
                  </a:lnTo>
                  <a:cubicBezTo>
                    <a:pt x="419263" y="60272"/>
                    <a:pt x="419146" y="61196"/>
                    <a:pt x="418529" y="61751"/>
                  </a:cubicBez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AED47DA-C90C-F096-B637-8DDA11D124C4}"/>
                </a:ext>
              </a:extLst>
            </p:cNvPr>
            <p:cNvSpPr/>
            <p:nvPr/>
          </p:nvSpPr>
          <p:spPr>
            <a:xfrm>
              <a:off x="3326116" y="1625527"/>
              <a:ext cx="571500" cy="762200"/>
            </a:xfrm>
            <a:custGeom>
              <a:avLst/>
              <a:gdLst>
                <a:gd name="connsiteX0" fmla="*/ 571500 w 571500"/>
                <a:gd name="connsiteY0" fmla="*/ 357778 h 762200"/>
                <a:gd name="connsiteX1" fmla="*/ 552450 w 571500"/>
                <a:gd name="connsiteY1" fmla="*/ 376895 h 762200"/>
                <a:gd name="connsiteX2" fmla="*/ 552450 w 571500"/>
                <a:gd name="connsiteY2" fmla="*/ 724100 h 762200"/>
                <a:gd name="connsiteX3" fmla="*/ 533400 w 571500"/>
                <a:gd name="connsiteY3" fmla="*/ 743150 h 762200"/>
                <a:gd name="connsiteX4" fmla="*/ 38100 w 571500"/>
                <a:gd name="connsiteY4" fmla="*/ 743150 h 762200"/>
                <a:gd name="connsiteX5" fmla="*/ 19050 w 571500"/>
                <a:gd name="connsiteY5" fmla="*/ 724100 h 762200"/>
                <a:gd name="connsiteX6" fmla="*/ 19050 w 571500"/>
                <a:gd name="connsiteY6" fmla="*/ 104775 h 762200"/>
                <a:gd name="connsiteX7" fmla="*/ 38100 w 571500"/>
                <a:gd name="connsiteY7" fmla="*/ 85725 h 762200"/>
                <a:gd name="connsiteX8" fmla="*/ 142875 w 571500"/>
                <a:gd name="connsiteY8" fmla="*/ 85725 h 762200"/>
                <a:gd name="connsiteX9" fmla="*/ 142875 w 571500"/>
                <a:gd name="connsiteY9" fmla="*/ 181175 h 762200"/>
                <a:gd name="connsiteX10" fmla="*/ 428625 w 571500"/>
                <a:gd name="connsiteY10" fmla="*/ 181175 h 762200"/>
                <a:gd name="connsiteX11" fmla="*/ 428625 w 571500"/>
                <a:gd name="connsiteY11" fmla="*/ 85725 h 762200"/>
                <a:gd name="connsiteX12" fmla="*/ 533400 w 571500"/>
                <a:gd name="connsiteY12" fmla="*/ 85725 h 762200"/>
                <a:gd name="connsiteX13" fmla="*/ 552450 w 571500"/>
                <a:gd name="connsiteY13" fmla="*/ 104775 h 762200"/>
                <a:gd name="connsiteX14" fmla="*/ 552450 w 571500"/>
                <a:gd name="connsiteY14" fmla="*/ 156677 h 762200"/>
                <a:gd name="connsiteX15" fmla="*/ 571500 w 571500"/>
                <a:gd name="connsiteY15" fmla="*/ 137627 h 762200"/>
                <a:gd name="connsiteX16" fmla="*/ 571500 w 571500"/>
                <a:gd name="connsiteY16" fmla="*/ 104775 h 762200"/>
                <a:gd name="connsiteX17" fmla="*/ 533400 w 571500"/>
                <a:gd name="connsiteY17" fmla="*/ 66675 h 762200"/>
                <a:gd name="connsiteX18" fmla="*/ 390525 w 571500"/>
                <a:gd name="connsiteY18" fmla="*/ 66675 h 762200"/>
                <a:gd name="connsiteX19" fmla="*/ 390525 w 571500"/>
                <a:gd name="connsiteY19" fmla="*/ 47625 h 762200"/>
                <a:gd name="connsiteX20" fmla="*/ 342900 w 571500"/>
                <a:gd name="connsiteY20" fmla="*/ 0 h 762200"/>
                <a:gd name="connsiteX21" fmla="*/ 228600 w 571500"/>
                <a:gd name="connsiteY21" fmla="*/ 0 h 762200"/>
                <a:gd name="connsiteX22" fmla="*/ 180975 w 571500"/>
                <a:gd name="connsiteY22" fmla="*/ 47625 h 762200"/>
                <a:gd name="connsiteX23" fmla="*/ 180975 w 571500"/>
                <a:gd name="connsiteY23" fmla="*/ 66675 h 762200"/>
                <a:gd name="connsiteX24" fmla="*/ 38100 w 571500"/>
                <a:gd name="connsiteY24" fmla="*/ 66675 h 762200"/>
                <a:gd name="connsiteX25" fmla="*/ 0 w 571500"/>
                <a:gd name="connsiteY25" fmla="*/ 104775 h 762200"/>
                <a:gd name="connsiteX26" fmla="*/ 0 w 571500"/>
                <a:gd name="connsiteY26" fmla="*/ 724100 h 762200"/>
                <a:gd name="connsiteX27" fmla="*/ 38100 w 571500"/>
                <a:gd name="connsiteY27" fmla="*/ 762200 h 762200"/>
                <a:gd name="connsiteX28" fmla="*/ 533400 w 571500"/>
                <a:gd name="connsiteY28" fmla="*/ 762200 h 762200"/>
                <a:gd name="connsiteX29" fmla="*/ 571500 w 571500"/>
                <a:gd name="connsiteY29" fmla="*/ 724100 h 762200"/>
                <a:gd name="connsiteX30" fmla="*/ 161925 w 571500"/>
                <a:gd name="connsiteY30" fmla="*/ 85725 h 762200"/>
                <a:gd name="connsiteX31" fmla="*/ 200025 w 571500"/>
                <a:gd name="connsiteY31" fmla="*/ 85725 h 762200"/>
                <a:gd name="connsiteX32" fmla="*/ 200025 w 571500"/>
                <a:gd name="connsiteY32" fmla="*/ 47625 h 762200"/>
                <a:gd name="connsiteX33" fmla="*/ 228600 w 571500"/>
                <a:gd name="connsiteY33" fmla="*/ 19050 h 762200"/>
                <a:gd name="connsiteX34" fmla="*/ 342900 w 571500"/>
                <a:gd name="connsiteY34" fmla="*/ 19050 h 762200"/>
                <a:gd name="connsiteX35" fmla="*/ 371475 w 571500"/>
                <a:gd name="connsiteY35" fmla="*/ 47625 h 762200"/>
                <a:gd name="connsiteX36" fmla="*/ 371475 w 571500"/>
                <a:gd name="connsiteY36" fmla="*/ 85725 h 762200"/>
                <a:gd name="connsiteX37" fmla="*/ 409575 w 571500"/>
                <a:gd name="connsiteY37" fmla="*/ 85725 h 762200"/>
                <a:gd name="connsiteX38" fmla="*/ 409575 w 571500"/>
                <a:gd name="connsiteY38" fmla="*/ 162125 h 762200"/>
                <a:gd name="connsiteX39" fmla="*/ 161925 w 571500"/>
                <a:gd name="connsiteY39" fmla="*/ 162125 h 7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571500" h="762200">
                  <a:moveTo>
                    <a:pt x="571500" y="357778"/>
                  </a:moveTo>
                  <a:lnTo>
                    <a:pt x="552450" y="376895"/>
                  </a:lnTo>
                  <a:lnTo>
                    <a:pt x="552450" y="724100"/>
                  </a:lnTo>
                  <a:cubicBezTo>
                    <a:pt x="552450" y="734621"/>
                    <a:pt x="543921" y="743150"/>
                    <a:pt x="533400" y="743150"/>
                  </a:cubicBezTo>
                  <a:lnTo>
                    <a:pt x="38100" y="743150"/>
                  </a:lnTo>
                  <a:cubicBezTo>
                    <a:pt x="27579" y="743150"/>
                    <a:pt x="19050" y="734621"/>
                    <a:pt x="19050" y="724100"/>
                  </a:cubicBezTo>
                  <a:lnTo>
                    <a:pt x="19050" y="104775"/>
                  </a:lnTo>
                  <a:cubicBezTo>
                    <a:pt x="19050" y="94254"/>
                    <a:pt x="27579" y="85725"/>
                    <a:pt x="38100" y="85725"/>
                  </a:cubicBezTo>
                  <a:lnTo>
                    <a:pt x="142875" y="85725"/>
                  </a:lnTo>
                  <a:lnTo>
                    <a:pt x="142875" y="181175"/>
                  </a:lnTo>
                  <a:lnTo>
                    <a:pt x="428625" y="181175"/>
                  </a:lnTo>
                  <a:lnTo>
                    <a:pt x="428625" y="85725"/>
                  </a:lnTo>
                  <a:lnTo>
                    <a:pt x="533400" y="85725"/>
                  </a:lnTo>
                  <a:cubicBezTo>
                    <a:pt x="543921" y="85725"/>
                    <a:pt x="552450" y="94254"/>
                    <a:pt x="552450" y="104775"/>
                  </a:cubicBezTo>
                  <a:lnTo>
                    <a:pt x="552450" y="156677"/>
                  </a:lnTo>
                  <a:lnTo>
                    <a:pt x="571500" y="137627"/>
                  </a:lnTo>
                  <a:lnTo>
                    <a:pt x="571500" y="104775"/>
                  </a:lnTo>
                  <a:cubicBezTo>
                    <a:pt x="571500" y="83733"/>
                    <a:pt x="554442" y="66675"/>
                    <a:pt x="533400" y="66675"/>
                  </a:cubicBezTo>
                  <a:lnTo>
                    <a:pt x="390525" y="66675"/>
                  </a:lnTo>
                  <a:lnTo>
                    <a:pt x="390525" y="47625"/>
                  </a:lnTo>
                  <a:cubicBezTo>
                    <a:pt x="390488" y="21338"/>
                    <a:pt x="369187" y="37"/>
                    <a:pt x="342900" y="0"/>
                  </a:cubicBezTo>
                  <a:lnTo>
                    <a:pt x="228600" y="0"/>
                  </a:lnTo>
                  <a:cubicBezTo>
                    <a:pt x="202310" y="32"/>
                    <a:pt x="181006" y="21335"/>
                    <a:pt x="180975" y="47625"/>
                  </a:cubicBezTo>
                  <a:lnTo>
                    <a:pt x="180975" y="66675"/>
                  </a:lnTo>
                  <a:lnTo>
                    <a:pt x="38100" y="66675"/>
                  </a:lnTo>
                  <a:cubicBezTo>
                    <a:pt x="17069" y="66702"/>
                    <a:pt x="27" y="83744"/>
                    <a:pt x="0" y="104775"/>
                  </a:cubicBezTo>
                  <a:lnTo>
                    <a:pt x="0" y="724100"/>
                  </a:lnTo>
                  <a:cubicBezTo>
                    <a:pt x="0" y="745142"/>
                    <a:pt x="17058" y="762200"/>
                    <a:pt x="38100" y="762200"/>
                  </a:cubicBezTo>
                  <a:lnTo>
                    <a:pt x="533400" y="762200"/>
                  </a:lnTo>
                  <a:cubicBezTo>
                    <a:pt x="554442" y="762200"/>
                    <a:pt x="571500" y="745142"/>
                    <a:pt x="571500" y="724100"/>
                  </a:cubicBezTo>
                  <a:close/>
                  <a:moveTo>
                    <a:pt x="161925" y="85725"/>
                  </a:moveTo>
                  <a:lnTo>
                    <a:pt x="200025" y="85725"/>
                  </a:lnTo>
                  <a:lnTo>
                    <a:pt x="200025" y="47625"/>
                  </a:lnTo>
                  <a:cubicBezTo>
                    <a:pt x="200025" y="31843"/>
                    <a:pt x="212818" y="19050"/>
                    <a:pt x="228600" y="19050"/>
                  </a:cubicBezTo>
                  <a:lnTo>
                    <a:pt x="342900" y="19050"/>
                  </a:lnTo>
                  <a:cubicBezTo>
                    <a:pt x="358682" y="19050"/>
                    <a:pt x="371475" y="31843"/>
                    <a:pt x="371475" y="47625"/>
                  </a:cubicBezTo>
                  <a:lnTo>
                    <a:pt x="371475" y="85725"/>
                  </a:lnTo>
                  <a:lnTo>
                    <a:pt x="409575" y="85725"/>
                  </a:lnTo>
                  <a:lnTo>
                    <a:pt x="409575" y="162125"/>
                  </a:lnTo>
                  <a:lnTo>
                    <a:pt x="161925" y="162125"/>
                  </a:lnTo>
                  <a:close/>
                </a:path>
              </a:pathLst>
            </a:custGeom>
            <a:grpFill/>
            <a:ln w="9525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CM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FF3069E-FE63-643D-CE1D-EEAABF22C819}"/>
              </a:ext>
            </a:extLst>
          </p:cNvPr>
          <p:cNvSpPr txBox="1"/>
          <p:nvPr/>
        </p:nvSpPr>
        <p:spPr>
          <a:xfrm>
            <a:off x="2239039" y="1398143"/>
            <a:ext cx="7489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Problem Statement</a:t>
            </a:r>
            <a:endParaRPr lang="en-CM" sz="4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2EE6C-84E5-8EE8-645A-FA272D3EECE5}"/>
              </a:ext>
            </a:extLst>
          </p:cNvPr>
          <p:cNvSpPr txBox="1"/>
          <p:nvPr/>
        </p:nvSpPr>
        <p:spPr>
          <a:xfrm>
            <a:off x="780593" y="2440580"/>
            <a:ext cx="104063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Problem: incomplete understanding of service quality. </a:t>
            </a:r>
          </a:p>
          <a:p>
            <a:pPr algn="ctr"/>
            <a:endParaRPr lang="en-US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  <a:p>
            <a:pPr algn="ctr"/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Aim: Provide real-time data to network Operators, to enhance their services.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E5EBE2-E446-0D13-6F69-AF7A1D835D47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06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D3FB9B95-0A7F-7AC6-B1BE-5318C186C4C5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F3417C-EB4A-3018-5F33-70B2F3B99835}"/>
              </a:ext>
            </a:extLst>
          </p:cNvPr>
          <p:cNvGrpSpPr/>
          <p:nvPr/>
        </p:nvGrpSpPr>
        <p:grpSpPr>
          <a:xfrm>
            <a:off x="4648200" y="166418"/>
            <a:ext cx="2895600" cy="2535388"/>
            <a:chOff x="5595366" y="865689"/>
            <a:chExt cx="800099" cy="59126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763F38-A6FA-E0C2-9C51-5067C9D30065}"/>
                </a:ext>
              </a:extLst>
            </p:cNvPr>
            <p:cNvSpPr/>
            <p:nvPr/>
          </p:nvSpPr>
          <p:spPr>
            <a:xfrm>
              <a:off x="5775626" y="865689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1E7E28C-4299-EDF8-90D7-AF899674828C}"/>
                </a:ext>
              </a:extLst>
            </p:cNvPr>
            <p:cNvSpPr/>
            <p:nvPr/>
          </p:nvSpPr>
          <p:spPr>
            <a:xfrm>
              <a:off x="5900166" y="952119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1B6EC9B-C242-D199-373C-D65B40B8A8B6}"/>
                </a:ext>
              </a:extLst>
            </p:cNvPr>
            <p:cNvSpPr/>
            <p:nvPr/>
          </p:nvSpPr>
          <p:spPr>
            <a:xfrm>
              <a:off x="5853493" y="1161669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C160C4-E6CD-4B1A-D256-5EBFEEA390EA}"/>
                </a:ext>
              </a:extLst>
            </p:cNvPr>
            <p:cNvSpPr/>
            <p:nvPr/>
          </p:nvSpPr>
          <p:spPr>
            <a:xfrm>
              <a:off x="6173533" y="897217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58CE866-6A27-C25F-1D87-261DBED920CE}"/>
                </a:ext>
              </a:extLst>
            </p:cNvPr>
            <p:cNvSpPr/>
            <p:nvPr/>
          </p:nvSpPr>
          <p:spPr>
            <a:xfrm>
              <a:off x="6240551" y="1095727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BC4CE0-78DA-BEE7-43B6-59757198CA4B}"/>
                </a:ext>
              </a:extLst>
            </p:cNvPr>
            <p:cNvSpPr/>
            <p:nvPr/>
          </p:nvSpPr>
          <p:spPr>
            <a:xfrm>
              <a:off x="5681104" y="897482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82E42F5-C1BB-5027-97ED-0E979D948A33}"/>
                </a:ext>
              </a:extLst>
            </p:cNvPr>
            <p:cNvSpPr/>
            <p:nvPr/>
          </p:nvSpPr>
          <p:spPr>
            <a:xfrm>
              <a:off x="5595366" y="1095965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0D9620-1348-39D6-8EF9-22320253FFA1}"/>
                </a:ext>
              </a:extLst>
            </p:cNvPr>
            <p:cNvSpPr/>
            <p:nvPr/>
          </p:nvSpPr>
          <p:spPr>
            <a:xfrm>
              <a:off x="5800470" y="1245049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9E8595-D783-626C-2778-2DEF569F7A9F}"/>
              </a:ext>
            </a:extLst>
          </p:cNvPr>
          <p:cNvSpPr txBox="1"/>
          <p:nvPr/>
        </p:nvSpPr>
        <p:spPr>
          <a:xfrm>
            <a:off x="2351291" y="2437269"/>
            <a:ext cx="767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Stakeholder Identification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6F9C8-64B9-5999-64E4-70AC744A4529}"/>
              </a:ext>
            </a:extLst>
          </p:cNvPr>
          <p:cNvSpPr txBox="1"/>
          <p:nvPr/>
        </p:nvSpPr>
        <p:spPr>
          <a:xfrm>
            <a:off x="2351290" y="7714270"/>
            <a:ext cx="8738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End Users (Subscribers)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Network Operators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Developers and Technical Teams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F83F0E-E89F-D1CE-4FF9-C9590B1126F3}"/>
              </a:ext>
            </a:extLst>
          </p:cNvPr>
          <p:cNvCxnSpPr>
            <a:cxnSpLocks/>
          </p:cNvCxnSpPr>
          <p:nvPr/>
        </p:nvCxnSpPr>
        <p:spPr>
          <a:xfrm>
            <a:off x="-7027376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8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45DA1-7C69-E44C-BD4A-798627187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306A416E-60E5-72D8-F98B-BE36874CADC7}"/>
              </a:ext>
            </a:extLst>
          </p:cNvPr>
          <p:cNvSpPr/>
          <p:nvPr/>
        </p:nvSpPr>
        <p:spPr>
          <a:xfrm flipV="1">
            <a:off x="-1485900" y="-1295400"/>
            <a:ext cx="14643101" cy="8737600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9A324A-453E-B657-BC8F-6CDE84D37046}"/>
              </a:ext>
            </a:extLst>
          </p:cNvPr>
          <p:cNvGrpSpPr/>
          <p:nvPr/>
        </p:nvGrpSpPr>
        <p:grpSpPr>
          <a:xfrm>
            <a:off x="5604320" y="220568"/>
            <a:ext cx="983361" cy="988448"/>
            <a:chOff x="5595366" y="865689"/>
            <a:chExt cx="800099" cy="59126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750CC97-F7EB-1F91-A437-9B63B9429700}"/>
                </a:ext>
              </a:extLst>
            </p:cNvPr>
            <p:cNvSpPr/>
            <p:nvPr/>
          </p:nvSpPr>
          <p:spPr>
            <a:xfrm>
              <a:off x="5775626" y="865689"/>
              <a:ext cx="591292" cy="591260"/>
            </a:xfrm>
            <a:custGeom>
              <a:avLst/>
              <a:gdLst>
                <a:gd name="connsiteX0" fmla="*/ 473688 w 591292"/>
                <a:gd name="connsiteY0" fmla="*/ 396811 h 591260"/>
                <a:gd name="connsiteX1" fmla="*/ 409108 w 591292"/>
                <a:gd name="connsiteY1" fmla="*/ 395630 h 591260"/>
                <a:gd name="connsiteX2" fmla="*/ 380476 w 591292"/>
                <a:gd name="connsiteY2" fmla="*/ 367008 h 591260"/>
                <a:gd name="connsiteX3" fmla="*/ 367008 w 591292"/>
                <a:gd name="connsiteY3" fmla="*/ 57562 h 591260"/>
                <a:gd name="connsiteX4" fmla="*/ 57562 w 591292"/>
                <a:gd name="connsiteY4" fmla="*/ 71031 h 591260"/>
                <a:gd name="connsiteX5" fmla="*/ 71031 w 591292"/>
                <a:gd name="connsiteY5" fmla="*/ 380476 h 591260"/>
                <a:gd name="connsiteX6" fmla="*/ 367008 w 591292"/>
                <a:gd name="connsiteY6" fmla="*/ 380476 h 591260"/>
                <a:gd name="connsiteX7" fmla="*/ 395583 w 591292"/>
                <a:gd name="connsiteY7" fmla="*/ 409051 h 591260"/>
                <a:gd name="connsiteX8" fmla="*/ 384467 w 591292"/>
                <a:gd name="connsiteY8" fmla="*/ 437778 h 591260"/>
                <a:gd name="connsiteX9" fmla="*/ 396783 w 591292"/>
                <a:gd name="connsiteY9" fmla="*/ 473469 h 591260"/>
                <a:gd name="connsiteX10" fmla="*/ 501824 w 591292"/>
                <a:gd name="connsiteY10" fmla="*/ 578682 h 591260"/>
                <a:gd name="connsiteX11" fmla="*/ 533228 w 591292"/>
                <a:gd name="connsiteY11" fmla="*/ 591255 h 591260"/>
                <a:gd name="connsiteX12" fmla="*/ 591026 w 591292"/>
                <a:gd name="connsiteY12" fmla="*/ 537753 h 591260"/>
                <a:gd name="connsiteX13" fmla="*/ 578710 w 591292"/>
                <a:gd name="connsiteY13" fmla="*/ 502053 h 591260"/>
                <a:gd name="connsiteX14" fmla="*/ 78248 w 591292"/>
                <a:gd name="connsiteY14" fmla="*/ 360616 h 591260"/>
                <a:gd name="connsiteX15" fmla="*/ 78251 w 591292"/>
                <a:gd name="connsiteY15" fmla="*/ 78251 h 591260"/>
                <a:gd name="connsiteX16" fmla="*/ 360616 w 591292"/>
                <a:gd name="connsiteY16" fmla="*/ 78252 h 591260"/>
                <a:gd name="connsiteX17" fmla="*/ 360616 w 591292"/>
                <a:gd name="connsiteY17" fmla="*/ 360616 h 591260"/>
                <a:gd name="connsiteX18" fmla="*/ 80156 w 591292"/>
                <a:gd name="connsiteY18" fmla="*/ 362515 h 591260"/>
                <a:gd name="connsiteX19" fmla="*/ 78248 w 591292"/>
                <a:gd name="connsiteY19" fmla="*/ 360607 h 591260"/>
                <a:gd name="connsiteX20" fmla="*/ 560213 w 591292"/>
                <a:gd name="connsiteY20" fmla="*/ 560318 h 591260"/>
                <a:gd name="connsiteX21" fmla="*/ 515312 w 591292"/>
                <a:gd name="connsiteY21" fmla="*/ 565232 h 591260"/>
                <a:gd name="connsiteX22" fmla="*/ 410289 w 591292"/>
                <a:gd name="connsiteY22" fmla="*/ 460019 h 591260"/>
                <a:gd name="connsiteX23" fmla="*/ 403469 w 591292"/>
                <a:gd name="connsiteY23" fmla="*/ 439426 h 591260"/>
                <a:gd name="connsiteX24" fmla="*/ 415309 w 591292"/>
                <a:gd name="connsiteY24" fmla="*/ 415176 h 591260"/>
                <a:gd name="connsiteX25" fmla="*/ 442255 w 591292"/>
                <a:gd name="connsiteY25" fmla="*/ 403260 h 591260"/>
                <a:gd name="connsiteX26" fmla="*/ 460200 w 591292"/>
                <a:gd name="connsiteY26" fmla="*/ 410280 h 591260"/>
                <a:gd name="connsiteX27" fmla="*/ 565223 w 591292"/>
                <a:gd name="connsiteY27" fmla="*/ 515464 h 591260"/>
                <a:gd name="connsiteX28" fmla="*/ 572043 w 591292"/>
                <a:gd name="connsiteY28" fmla="*/ 536067 h 591260"/>
                <a:gd name="connsiteX29" fmla="*/ 560203 w 591292"/>
                <a:gd name="connsiteY29" fmla="*/ 560308 h 59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91292" h="591260">
                  <a:moveTo>
                    <a:pt x="473688" y="396811"/>
                  </a:moveTo>
                  <a:cubicBezTo>
                    <a:pt x="455382" y="380586"/>
                    <a:pt x="427994" y="380084"/>
                    <a:pt x="409108" y="395630"/>
                  </a:cubicBezTo>
                  <a:lnTo>
                    <a:pt x="380476" y="367008"/>
                  </a:lnTo>
                  <a:cubicBezTo>
                    <a:pt x="462208" y="277837"/>
                    <a:pt x="456178" y="139294"/>
                    <a:pt x="367008" y="57562"/>
                  </a:cubicBezTo>
                  <a:cubicBezTo>
                    <a:pt x="277837" y="-24169"/>
                    <a:pt x="139294" y="-18140"/>
                    <a:pt x="57562" y="71031"/>
                  </a:cubicBezTo>
                  <a:cubicBezTo>
                    <a:pt x="-24169" y="160201"/>
                    <a:pt x="-18140" y="298744"/>
                    <a:pt x="71031" y="380476"/>
                  </a:cubicBezTo>
                  <a:cubicBezTo>
                    <a:pt x="154764" y="457225"/>
                    <a:pt x="283274" y="457225"/>
                    <a:pt x="367008" y="380476"/>
                  </a:cubicBezTo>
                  <a:lnTo>
                    <a:pt x="395583" y="409051"/>
                  </a:lnTo>
                  <a:cubicBezTo>
                    <a:pt x="389310" y="417424"/>
                    <a:pt x="385464" y="427364"/>
                    <a:pt x="384467" y="437778"/>
                  </a:cubicBezTo>
                  <a:cubicBezTo>
                    <a:pt x="383014" y="450920"/>
                    <a:pt x="387535" y="464020"/>
                    <a:pt x="396783" y="473469"/>
                  </a:cubicBezTo>
                  <a:lnTo>
                    <a:pt x="501824" y="578682"/>
                  </a:lnTo>
                  <a:cubicBezTo>
                    <a:pt x="510184" y="586913"/>
                    <a:pt x="521498" y="591443"/>
                    <a:pt x="533228" y="591255"/>
                  </a:cubicBezTo>
                  <a:cubicBezTo>
                    <a:pt x="563140" y="590328"/>
                    <a:pt x="587796" y="567504"/>
                    <a:pt x="591026" y="537753"/>
                  </a:cubicBezTo>
                  <a:cubicBezTo>
                    <a:pt x="592476" y="524609"/>
                    <a:pt x="587956" y="511508"/>
                    <a:pt x="578710" y="502053"/>
                  </a:cubicBezTo>
                  <a:close/>
                  <a:moveTo>
                    <a:pt x="78248" y="360616"/>
                  </a:moveTo>
                  <a:cubicBezTo>
                    <a:pt x="275" y="282643"/>
                    <a:pt x="276" y="156223"/>
                    <a:pt x="78251" y="78251"/>
                  </a:cubicBezTo>
                  <a:cubicBezTo>
                    <a:pt x="156224" y="278"/>
                    <a:pt x="282644" y="279"/>
                    <a:pt x="360616" y="78252"/>
                  </a:cubicBezTo>
                  <a:cubicBezTo>
                    <a:pt x="438588" y="156226"/>
                    <a:pt x="438588" y="282644"/>
                    <a:pt x="360616" y="360616"/>
                  </a:cubicBezTo>
                  <a:cubicBezTo>
                    <a:pt x="283693" y="438588"/>
                    <a:pt x="158127" y="439438"/>
                    <a:pt x="80156" y="362515"/>
                  </a:cubicBezTo>
                  <a:cubicBezTo>
                    <a:pt x="79516" y="361883"/>
                    <a:pt x="78879" y="361247"/>
                    <a:pt x="78248" y="360607"/>
                  </a:cubicBezTo>
                  <a:close/>
                  <a:moveTo>
                    <a:pt x="560213" y="560318"/>
                  </a:moveTo>
                  <a:cubicBezTo>
                    <a:pt x="546449" y="574043"/>
                    <a:pt x="526304" y="576253"/>
                    <a:pt x="515312" y="565232"/>
                  </a:cubicBezTo>
                  <a:lnTo>
                    <a:pt x="410289" y="460019"/>
                  </a:lnTo>
                  <a:cubicBezTo>
                    <a:pt x="405052" y="454520"/>
                    <a:pt x="402550" y="446965"/>
                    <a:pt x="403469" y="439426"/>
                  </a:cubicBezTo>
                  <a:cubicBezTo>
                    <a:pt x="404445" y="430203"/>
                    <a:pt x="408637" y="421617"/>
                    <a:pt x="415309" y="415176"/>
                  </a:cubicBezTo>
                  <a:cubicBezTo>
                    <a:pt x="422391" y="407837"/>
                    <a:pt x="432061" y="403561"/>
                    <a:pt x="442255" y="403260"/>
                  </a:cubicBezTo>
                  <a:cubicBezTo>
                    <a:pt x="448937" y="403092"/>
                    <a:pt x="455405" y="405622"/>
                    <a:pt x="460200" y="410280"/>
                  </a:cubicBezTo>
                  <a:lnTo>
                    <a:pt x="565223" y="515464"/>
                  </a:lnTo>
                  <a:cubicBezTo>
                    <a:pt x="570464" y="520966"/>
                    <a:pt x="572967" y="528525"/>
                    <a:pt x="572043" y="536067"/>
                  </a:cubicBezTo>
                  <a:cubicBezTo>
                    <a:pt x="571071" y="545289"/>
                    <a:pt x="566879" y="553872"/>
                    <a:pt x="560203" y="560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45306D-C970-0FF7-4D88-3F88B5188F5F}"/>
                </a:ext>
              </a:extLst>
            </p:cNvPr>
            <p:cNvSpPr/>
            <p:nvPr/>
          </p:nvSpPr>
          <p:spPr>
            <a:xfrm>
              <a:off x="5900166" y="952119"/>
              <a:ext cx="190500" cy="190500"/>
            </a:xfrm>
            <a:custGeom>
              <a:avLst/>
              <a:gdLst>
                <a:gd name="connsiteX0" fmla="*/ 95250 w 190500"/>
                <a:gd name="connsiteY0" fmla="*/ 190500 h 190500"/>
                <a:gd name="connsiteX1" fmla="*/ 190500 w 190500"/>
                <a:gd name="connsiteY1" fmla="*/ 95250 h 190500"/>
                <a:gd name="connsiteX2" fmla="*/ 95250 w 190500"/>
                <a:gd name="connsiteY2" fmla="*/ 0 h 190500"/>
                <a:gd name="connsiteX3" fmla="*/ 0 w 190500"/>
                <a:gd name="connsiteY3" fmla="*/ 95250 h 190500"/>
                <a:gd name="connsiteX4" fmla="*/ 95250 w 190500"/>
                <a:gd name="connsiteY4" fmla="*/ 190500 h 190500"/>
                <a:gd name="connsiteX5" fmla="*/ 95250 w 190500"/>
                <a:gd name="connsiteY5" fmla="*/ 19050 h 190500"/>
                <a:gd name="connsiteX6" fmla="*/ 171450 w 190500"/>
                <a:gd name="connsiteY6" fmla="*/ 95250 h 190500"/>
                <a:gd name="connsiteX7" fmla="*/ 95250 w 190500"/>
                <a:gd name="connsiteY7" fmla="*/ 171450 h 190500"/>
                <a:gd name="connsiteX8" fmla="*/ 19050 w 190500"/>
                <a:gd name="connsiteY8" fmla="*/ 95250 h 190500"/>
                <a:gd name="connsiteX9" fmla="*/ 95250 w 190500"/>
                <a:gd name="connsiteY9" fmla="*/ 190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00" h="190500">
                  <a:moveTo>
                    <a:pt x="95250" y="190500"/>
                  </a:moveTo>
                  <a:cubicBezTo>
                    <a:pt x="147855" y="190500"/>
                    <a:pt x="190500" y="147855"/>
                    <a:pt x="190500" y="95250"/>
                  </a:cubicBezTo>
                  <a:cubicBezTo>
                    <a:pt x="190500" y="42645"/>
                    <a:pt x="147855" y="0"/>
                    <a:pt x="95250" y="0"/>
                  </a:cubicBezTo>
                  <a:cubicBezTo>
                    <a:pt x="42645" y="0"/>
                    <a:pt x="0" y="42645"/>
                    <a:pt x="0" y="95250"/>
                  </a:cubicBezTo>
                  <a:cubicBezTo>
                    <a:pt x="0" y="147855"/>
                    <a:pt x="42645" y="190500"/>
                    <a:pt x="95250" y="190500"/>
                  </a:cubicBezTo>
                  <a:close/>
                  <a:moveTo>
                    <a:pt x="95250" y="19050"/>
                  </a:moveTo>
                  <a:cubicBezTo>
                    <a:pt x="137334" y="19050"/>
                    <a:pt x="171450" y="53166"/>
                    <a:pt x="171450" y="95250"/>
                  </a:cubicBezTo>
                  <a:cubicBezTo>
                    <a:pt x="171450" y="137334"/>
                    <a:pt x="137334" y="171450"/>
                    <a:pt x="95250" y="171450"/>
                  </a:cubicBezTo>
                  <a:cubicBezTo>
                    <a:pt x="53166" y="171450"/>
                    <a:pt x="19050" y="137334"/>
                    <a:pt x="19050" y="95250"/>
                  </a:cubicBezTo>
                  <a:cubicBezTo>
                    <a:pt x="19087" y="53181"/>
                    <a:pt x="53181" y="19087"/>
                    <a:pt x="95250" y="1905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8C8A01D-9212-1E09-DDD5-12ECD9E10443}"/>
                </a:ext>
              </a:extLst>
            </p:cNvPr>
            <p:cNvSpPr/>
            <p:nvPr/>
          </p:nvSpPr>
          <p:spPr>
            <a:xfrm>
              <a:off x="5853493" y="1161669"/>
              <a:ext cx="283845" cy="50272"/>
            </a:xfrm>
            <a:custGeom>
              <a:avLst/>
              <a:gdLst>
                <a:gd name="connsiteX0" fmla="*/ 227171 w 283845"/>
                <a:gd name="connsiteY0" fmla="*/ 12906 h 50272"/>
                <a:gd name="connsiteX1" fmla="*/ 141923 w 283845"/>
                <a:gd name="connsiteY1" fmla="*/ 0 h 50272"/>
                <a:gd name="connsiteX2" fmla="*/ 0 w 283845"/>
                <a:gd name="connsiteY2" fmla="*/ 35452 h 50272"/>
                <a:gd name="connsiteX3" fmla="*/ 13040 w 283845"/>
                <a:gd name="connsiteY3" fmla="*/ 50273 h 50272"/>
                <a:gd name="connsiteX4" fmla="*/ 141923 w 283845"/>
                <a:gd name="connsiteY4" fmla="*/ 19050 h 50272"/>
                <a:gd name="connsiteX5" fmla="*/ 221818 w 283845"/>
                <a:gd name="connsiteY5" fmla="*/ 31185 h 50272"/>
                <a:gd name="connsiteX6" fmla="*/ 270853 w 283845"/>
                <a:gd name="connsiteY6" fmla="*/ 49416 h 50272"/>
                <a:gd name="connsiteX7" fmla="*/ 283845 w 283845"/>
                <a:gd name="connsiteY7" fmla="*/ 34519 h 50272"/>
                <a:gd name="connsiteX8" fmla="*/ 227171 w 283845"/>
                <a:gd name="connsiteY8" fmla="*/ 12906 h 50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845" h="50272">
                  <a:moveTo>
                    <a:pt x="227171" y="12906"/>
                  </a:moveTo>
                  <a:cubicBezTo>
                    <a:pt x="199549" y="4418"/>
                    <a:pt x="170820" y="69"/>
                    <a:pt x="141923" y="0"/>
                  </a:cubicBezTo>
                  <a:cubicBezTo>
                    <a:pt x="92528" y="821"/>
                    <a:pt x="43979" y="12949"/>
                    <a:pt x="0" y="35452"/>
                  </a:cubicBezTo>
                  <a:cubicBezTo>
                    <a:pt x="4078" y="40622"/>
                    <a:pt x="8431" y="45569"/>
                    <a:pt x="13040" y="50273"/>
                  </a:cubicBezTo>
                  <a:cubicBezTo>
                    <a:pt x="53169" y="30477"/>
                    <a:pt x="97184" y="19814"/>
                    <a:pt x="141923" y="19050"/>
                  </a:cubicBezTo>
                  <a:cubicBezTo>
                    <a:pt x="169008" y="19128"/>
                    <a:pt x="195931" y="23218"/>
                    <a:pt x="221818" y="31185"/>
                  </a:cubicBezTo>
                  <a:cubicBezTo>
                    <a:pt x="238621" y="35949"/>
                    <a:pt x="255019" y="42045"/>
                    <a:pt x="270853" y="49416"/>
                  </a:cubicBezTo>
                  <a:cubicBezTo>
                    <a:pt x="275451" y="44689"/>
                    <a:pt x="279787" y="39716"/>
                    <a:pt x="283845" y="34519"/>
                  </a:cubicBezTo>
                  <a:cubicBezTo>
                    <a:pt x="265634" y="25643"/>
                    <a:pt x="246668" y="18411"/>
                    <a:pt x="227171" y="12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F5EF3FF-A0DE-825D-F4AF-22819629D5ED}"/>
                </a:ext>
              </a:extLst>
            </p:cNvPr>
            <p:cNvSpPr/>
            <p:nvPr/>
          </p:nvSpPr>
          <p:spPr>
            <a:xfrm>
              <a:off x="6173533" y="897217"/>
              <a:ext cx="136693" cy="169735"/>
            </a:xfrm>
            <a:custGeom>
              <a:avLst/>
              <a:gdLst>
                <a:gd name="connsiteX0" fmla="*/ 50483 w 136693"/>
                <a:gd name="connsiteY0" fmla="*/ 19154 h 169735"/>
                <a:gd name="connsiteX1" fmla="*/ 116889 w 136693"/>
                <a:gd name="connsiteY1" fmla="*/ 86096 h 169735"/>
                <a:gd name="connsiteX2" fmla="*/ 66037 w 136693"/>
                <a:gd name="connsiteY2" fmla="*/ 150599 h 169735"/>
                <a:gd name="connsiteX3" fmla="*/ 68094 w 136693"/>
                <a:gd name="connsiteY3" fmla="*/ 169735 h 169735"/>
                <a:gd name="connsiteX4" fmla="*/ 134945 w 136693"/>
                <a:gd name="connsiteY4" fmla="*/ 68599 h 169735"/>
                <a:gd name="connsiteX5" fmla="*/ 33809 w 136693"/>
                <a:gd name="connsiteY5" fmla="*/ 1748 h 169735"/>
                <a:gd name="connsiteX6" fmla="*/ 0 w 136693"/>
                <a:gd name="connsiteY6" fmla="*/ 16802 h 169735"/>
                <a:gd name="connsiteX7" fmla="*/ 12706 w 136693"/>
                <a:gd name="connsiteY7" fmla="*/ 30994 h 169735"/>
                <a:gd name="connsiteX8" fmla="*/ 50483 w 136693"/>
                <a:gd name="connsiteY8" fmla="*/ 19154 h 16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693" h="169735">
                  <a:moveTo>
                    <a:pt x="50483" y="19154"/>
                  </a:moveTo>
                  <a:cubicBezTo>
                    <a:pt x="87306" y="19302"/>
                    <a:pt x="117037" y="49273"/>
                    <a:pt x="116889" y="86096"/>
                  </a:cubicBezTo>
                  <a:cubicBezTo>
                    <a:pt x="116766" y="116726"/>
                    <a:pt x="95791" y="143331"/>
                    <a:pt x="66037" y="150599"/>
                  </a:cubicBezTo>
                  <a:cubicBezTo>
                    <a:pt x="66989" y="156915"/>
                    <a:pt x="67628" y="163306"/>
                    <a:pt x="68094" y="169735"/>
                  </a:cubicBezTo>
                  <a:cubicBezTo>
                    <a:pt x="114483" y="160267"/>
                    <a:pt x="144412" y="114987"/>
                    <a:pt x="134945" y="68599"/>
                  </a:cubicBezTo>
                  <a:cubicBezTo>
                    <a:pt x="125478" y="22211"/>
                    <a:pt x="80198" y="-7719"/>
                    <a:pt x="33809" y="1748"/>
                  </a:cubicBezTo>
                  <a:cubicBezTo>
                    <a:pt x="21578" y="4245"/>
                    <a:pt x="10039" y="9382"/>
                    <a:pt x="0" y="16802"/>
                  </a:cubicBezTo>
                  <a:cubicBezTo>
                    <a:pt x="4420" y="21402"/>
                    <a:pt x="8687" y="26117"/>
                    <a:pt x="12706" y="30994"/>
                  </a:cubicBezTo>
                  <a:cubicBezTo>
                    <a:pt x="23792" y="23278"/>
                    <a:pt x="36976" y="19146"/>
                    <a:pt x="50483" y="191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8703FBE-34C4-C655-CD15-64F5F1F9FD7B}"/>
                </a:ext>
              </a:extLst>
            </p:cNvPr>
            <p:cNvSpPr/>
            <p:nvPr/>
          </p:nvSpPr>
          <p:spPr>
            <a:xfrm>
              <a:off x="6240551" y="1095727"/>
              <a:ext cx="154914" cy="170716"/>
            </a:xfrm>
            <a:custGeom>
              <a:avLst/>
              <a:gdLst>
                <a:gd name="connsiteX0" fmla="*/ 135226 w 154914"/>
                <a:gd name="connsiteY0" fmla="*/ 50006 h 170716"/>
                <a:gd name="connsiteX1" fmla="*/ 52997 w 154914"/>
                <a:gd name="connsiteY1" fmla="*/ 9792 h 170716"/>
                <a:gd name="connsiteX2" fmla="*/ 1562 w 154914"/>
                <a:gd name="connsiteY2" fmla="*/ 0 h 170716"/>
                <a:gd name="connsiteX3" fmla="*/ 0 w 154914"/>
                <a:gd name="connsiteY3" fmla="*/ 18983 h 170716"/>
                <a:gd name="connsiteX4" fmla="*/ 47625 w 154914"/>
                <a:gd name="connsiteY4" fmla="*/ 28070 h 170716"/>
                <a:gd name="connsiteX5" fmla="*/ 123225 w 154914"/>
                <a:gd name="connsiteY5" fmla="*/ 64818 h 170716"/>
                <a:gd name="connsiteX6" fmla="*/ 135865 w 154914"/>
                <a:gd name="connsiteY6" fmla="*/ 89754 h 170716"/>
                <a:gd name="connsiteX7" fmla="*/ 135865 w 154914"/>
                <a:gd name="connsiteY7" fmla="*/ 170717 h 170716"/>
                <a:gd name="connsiteX8" fmla="*/ 154915 w 154914"/>
                <a:gd name="connsiteY8" fmla="*/ 170717 h 170716"/>
                <a:gd name="connsiteX9" fmla="*/ 154915 w 154914"/>
                <a:gd name="connsiteY9" fmla="*/ 89754 h 170716"/>
                <a:gd name="connsiteX10" fmla="*/ 135226 w 154914"/>
                <a:gd name="connsiteY10" fmla="*/ 50006 h 170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914" h="170716">
                  <a:moveTo>
                    <a:pt x="135226" y="50006"/>
                  </a:moveTo>
                  <a:cubicBezTo>
                    <a:pt x="110814" y="31186"/>
                    <a:pt x="82841" y="17506"/>
                    <a:pt x="52997" y="9792"/>
                  </a:cubicBezTo>
                  <a:cubicBezTo>
                    <a:pt x="36253" y="4692"/>
                    <a:pt x="19009" y="1410"/>
                    <a:pt x="1562" y="0"/>
                  </a:cubicBezTo>
                  <a:cubicBezTo>
                    <a:pt x="1295" y="6382"/>
                    <a:pt x="752" y="12706"/>
                    <a:pt x="0" y="18983"/>
                  </a:cubicBezTo>
                  <a:cubicBezTo>
                    <a:pt x="16154" y="20299"/>
                    <a:pt x="32121" y="23345"/>
                    <a:pt x="47625" y="28070"/>
                  </a:cubicBezTo>
                  <a:cubicBezTo>
                    <a:pt x="75046" y="35095"/>
                    <a:pt x="100761" y="47595"/>
                    <a:pt x="123225" y="64818"/>
                  </a:cubicBezTo>
                  <a:cubicBezTo>
                    <a:pt x="130970" y="70809"/>
                    <a:pt x="135611" y="79965"/>
                    <a:pt x="135865" y="89754"/>
                  </a:cubicBezTo>
                  <a:lnTo>
                    <a:pt x="135865" y="170717"/>
                  </a:lnTo>
                  <a:lnTo>
                    <a:pt x="154915" y="170717"/>
                  </a:lnTo>
                  <a:lnTo>
                    <a:pt x="154915" y="89754"/>
                  </a:lnTo>
                  <a:cubicBezTo>
                    <a:pt x="154652" y="74221"/>
                    <a:pt x="147424" y="59627"/>
                    <a:pt x="135226" y="500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86F27-E0A6-009E-686C-E14FF8D84302}"/>
                </a:ext>
              </a:extLst>
            </p:cNvPr>
            <p:cNvSpPr/>
            <p:nvPr/>
          </p:nvSpPr>
          <p:spPr>
            <a:xfrm>
              <a:off x="5681104" y="897482"/>
              <a:ext cx="135803" cy="169317"/>
            </a:xfrm>
            <a:custGeom>
              <a:avLst/>
              <a:gdLst>
                <a:gd name="connsiteX0" fmla="*/ 85711 w 135803"/>
                <a:gd name="connsiteY0" fmla="*/ 18889 h 169317"/>
                <a:gd name="connsiteX1" fmla="*/ 123049 w 135803"/>
                <a:gd name="connsiteY1" fmla="*/ 30434 h 169317"/>
                <a:gd name="connsiteX2" fmla="*/ 135803 w 135803"/>
                <a:gd name="connsiteY2" fmla="*/ 16232 h 169317"/>
                <a:gd name="connsiteX3" fmla="*/ 16231 w 135803"/>
                <a:gd name="connsiteY3" fmla="*/ 35488 h 169317"/>
                <a:gd name="connsiteX4" fmla="*/ 35488 w 135803"/>
                <a:gd name="connsiteY4" fmla="*/ 155060 h 169317"/>
                <a:gd name="connsiteX5" fmla="*/ 67395 w 135803"/>
                <a:gd name="connsiteY5" fmla="*/ 169318 h 169317"/>
                <a:gd name="connsiteX6" fmla="*/ 69471 w 135803"/>
                <a:gd name="connsiteY6" fmla="*/ 150192 h 169317"/>
                <a:gd name="connsiteX7" fmla="*/ 21241 w 135803"/>
                <a:gd name="connsiteY7" fmla="*/ 69167 h 169317"/>
                <a:gd name="connsiteX8" fmla="*/ 85711 w 135803"/>
                <a:gd name="connsiteY8" fmla="*/ 18889 h 16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803" h="169317">
                  <a:moveTo>
                    <a:pt x="85711" y="18889"/>
                  </a:moveTo>
                  <a:cubicBezTo>
                    <a:pt x="99036" y="18887"/>
                    <a:pt x="112051" y="22912"/>
                    <a:pt x="123049" y="30434"/>
                  </a:cubicBezTo>
                  <a:cubicBezTo>
                    <a:pt x="127078" y="25547"/>
                    <a:pt x="131365" y="20832"/>
                    <a:pt x="135803" y="16232"/>
                  </a:cubicBezTo>
                  <a:cubicBezTo>
                    <a:pt x="97467" y="-11470"/>
                    <a:pt x="43933" y="-2849"/>
                    <a:pt x="16231" y="35488"/>
                  </a:cubicBezTo>
                  <a:cubicBezTo>
                    <a:pt x="-11469" y="73824"/>
                    <a:pt x="-2848" y="127358"/>
                    <a:pt x="35488" y="155060"/>
                  </a:cubicBezTo>
                  <a:cubicBezTo>
                    <a:pt x="45030" y="161955"/>
                    <a:pt x="55892" y="166809"/>
                    <a:pt x="67395" y="169318"/>
                  </a:cubicBezTo>
                  <a:cubicBezTo>
                    <a:pt x="67861" y="162898"/>
                    <a:pt x="68519" y="156516"/>
                    <a:pt x="69471" y="150192"/>
                  </a:cubicBezTo>
                  <a:cubicBezTo>
                    <a:pt x="33778" y="141136"/>
                    <a:pt x="12185" y="104860"/>
                    <a:pt x="21241" y="69167"/>
                  </a:cubicBezTo>
                  <a:cubicBezTo>
                    <a:pt x="28729" y="39653"/>
                    <a:pt x="55262" y="18961"/>
                    <a:pt x="85711" y="188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382F1A-19E9-1CFF-225F-3057994D275D}"/>
                </a:ext>
              </a:extLst>
            </p:cNvPr>
            <p:cNvSpPr/>
            <p:nvPr/>
          </p:nvSpPr>
          <p:spPr>
            <a:xfrm>
              <a:off x="5595366" y="1095965"/>
              <a:ext cx="154238" cy="170478"/>
            </a:xfrm>
            <a:custGeom>
              <a:avLst/>
              <a:gdLst>
                <a:gd name="connsiteX0" fmla="*/ 102032 w 154238"/>
                <a:gd name="connsiteY0" fmla="*/ 9506 h 170478"/>
                <a:gd name="connsiteX1" fmla="*/ 19774 w 154238"/>
                <a:gd name="connsiteY1" fmla="*/ 49701 h 170478"/>
                <a:gd name="connsiteX2" fmla="*/ 0 w 154238"/>
                <a:gd name="connsiteY2" fmla="*/ 89516 h 170478"/>
                <a:gd name="connsiteX3" fmla="*/ 0 w 154238"/>
                <a:gd name="connsiteY3" fmla="*/ 170478 h 170478"/>
                <a:gd name="connsiteX4" fmla="*/ 19050 w 154238"/>
                <a:gd name="connsiteY4" fmla="*/ 170478 h 170478"/>
                <a:gd name="connsiteX5" fmla="*/ 19050 w 154238"/>
                <a:gd name="connsiteY5" fmla="*/ 89516 h 170478"/>
                <a:gd name="connsiteX6" fmla="*/ 31328 w 154238"/>
                <a:gd name="connsiteY6" fmla="*/ 64846 h 170478"/>
                <a:gd name="connsiteX7" fmla="*/ 107156 w 154238"/>
                <a:gd name="connsiteY7" fmla="*/ 27870 h 170478"/>
                <a:gd name="connsiteX8" fmla="*/ 154238 w 154238"/>
                <a:gd name="connsiteY8" fmla="*/ 18974 h 170478"/>
                <a:gd name="connsiteX9" fmla="*/ 152657 w 154238"/>
                <a:gd name="connsiteY9" fmla="*/ 0 h 170478"/>
                <a:gd name="connsiteX10" fmla="*/ 102032 w 154238"/>
                <a:gd name="connsiteY10" fmla="*/ 9506 h 17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4238" h="170478">
                  <a:moveTo>
                    <a:pt x="102032" y="9506"/>
                  </a:moveTo>
                  <a:cubicBezTo>
                    <a:pt x="72540" y="18165"/>
                    <a:pt x="44727" y="31755"/>
                    <a:pt x="19774" y="49701"/>
                  </a:cubicBezTo>
                  <a:cubicBezTo>
                    <a:pt x="7532" y="59325"/>
                    <a:pt x="270" y="73946"/>
                    <a:pt x="0" y="89516"/>
                  </a:cubicBezTo>
                  <a:lnTo>
                    <a:pt x="0" y="170478"/>
                  </a:lnTo>
                  <a:lnTo>
                    <a:pt x="19050" y="170478"/>
                  </a:lnTo>
                  <a:lnTo>
                    <a:pt x="19050" y="89516"/>
                  </a:lnTo>
                  <a:cubicBezTo>
                    <a:pt x="19265" y="79875"/>
                    <a:pt x="23766" y="70832"/>
                    <a:pt x="31328" y="64846"/>
                  </a:cubicBezTo>
                  <a:cubicBezTo>
                    <a:pt x="54345" y="48345"/>
                    <a:pt x="79980" y="35844"/>
                    <a:pt x="107156" y="27870"/>
                  </a:cubicBezTo>
                  <a:cubicBezTo>
                    <a:pt x="122561" y="23540"/>
                    <a:pt x="138315" y="20563"/>
                    <a:pt x="154238" y="18974"/>
                  </a:cubicBezTo>
                  <a:cubicBezTo>
                    <a:pt x="153486" y="12697"/>
                    <a:pt x="152933" y="6372"/>
                    <a:pt x="152657" y="0"/>
                  </a:cubicBezTo>
                  <a:cubicBezTo>
                    <a:pt x="135536" y="1681"/>
                    <a:pt x="118597" y="4862"/>
                    <a:pt x="102032" y="9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89780D3-F668-8E0A-FB61-893706CFF324}"/>
                </a:ext>
              </a:extLst>
            </p:cNvPr>
            <p:cNvSpPr/>
            <p:nvPr/>
          </p:nvSpPr>
          <p:spPr>
            <a:xfrm>
              <a:off x="5800470" y="1245049"/>
              <a:ext cx="33232" cy="99612"/>
            </a:xfrm>
            <a:custGeom>
              <a:avLst/>
              <a:gdLst>
                <a:gd name="connsiteX0" fmla="*/ 0 w 33232"/>
                <a:gd name="connsiteY0" fmla="*/ 37700 h 99612"/>
                <a:gd name="connsiteX1" fmla="*/ 0 w 33232"/>
                <a:gd name="connsiteY1" fmla="*/ 99612 h 99612"/>
                <a:gd name="connsiteX2" fmla="*/ 19050 w 33232"/>
                <a:gd name="connsiteY2" fmla="*/ 99612 h 99612"/>
                <a:gd name="connsiteX3" fmla="*/ 19050 w 33232"/>
                <a:gd name="connsiteY3" fmla="*/ 37700 h 99612"/>
                <a:gd name="connsiteX4" fmla="*/ 31328 w 33232"/>
                <a:gd name="connsiteY4" fmla="*/ 13011 h 99612"/>
                <a:gd name="connsiteX5" fmla="*/ 33233 w 33232"/>
                <a:gd name="connsiteY5" fmla="*/ 11706 h 99612"/>
                <a:gd name="connsiteX6" fmla="*/ 17345 w 33232"/>
                <a:gd name="connsiteY6" fmla="*/ 0 h 99612"/>
                <a:gd name="connsiteX7" fmla="*/ 0 w 33232"/>
                <a:gd name="connsiteY7" fmla="*/ 37700 h 9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232" h="99612">
                  <a:moveTo>
                    <a:pt x="0" y="37700"/>
                  </a:moveTo>
                  <a:lnTo>
                    <a:pt x="0" y="99612"/>
                  </a:lnTo>
                  <a:lnTo>
                    <a:pt x="19050" y="99612"/>
                  </a:lnTo>
                  <a:lnTo>
                    <a:pt x="19050" y="37700"/>
                  </a:lnTo>
                  <a:cubicBezTo>
                    <a:pt x="19260" y="28052"/>
                    <a:pt x="23761" y="19000"/>
                    <a:pt x="31328" y="13011"/>
                  </a:cubicBezTo>
                  <a:cubicBezTo>
                    <a:pt x="31947" y="12554"/>
                    <a:pt x="32652" y="12154"/>
                    <a:pt x="33233" y="11706"/>
                  </a:cubicBezTo>
                  <a:cubicBezTo>
                    <a:pt x="27794" y="8039"/>
                    <a:pt x="22508" y="4086"/>
                    <a:pt x="17345" y="0"/>
                  </a:cubicBezTo>
                  <a:cubicBezTo>
                    <a:pt x="6526" y="9574"/>
                    <a:pt x="231" y="23255"/>
                    <a:pt x="0" y="377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26C16A-56FF-6E55-47C3-9B46015051A9}"/>
              </a:ext>
            </a:extLst>
          </p:cNvPr>
          <p:cNvSpPr txBox="1"/>
          <p:nvPr/>
        </p:nvSpPr>
        <p:spPr>
          <a:xfrm>
            <a:off x="2351291" y="1371845"/>
            <a:ext cx="748941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Stakeholder Identification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8ADF0-935A-D901-4BEB-7C7B61A052FC}"/>
              </a:ext>
            </a:extLst>
          </p:cNvPr>
          <p:cNvSpPr txBox="1"/>
          <p:nvPr/>
        </p:nvSpPr>
        <p:spPr>
          <a:xfrm>
            <a:off x="2351290" y="2578075"/>
            <a:ext cx="8738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End Users (Subscribers)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Network Operators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Developers and Technical Teams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3E9FFA-450D-F7C7-09C1-70926661AA00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88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B8D21-5CC6-8387-D779-622A5733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D871562F-A840-0BF4-7808-AA826143E34D}"/>
              </a:ext>
            </a:extLst>
          </p:cNvPr>
          <p:cNvSpPr/>
          <p:nvPr/>
        </p:nvSpPr>
        <p:spPr>
          <a:xfrm>
            <a:off x="2658533" y="22379"/>
            <a:ext cx="6874934" cy="6813242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AF6F5F-D46B-4AE2-BAF0-C619AD358F6D}"/>
              </a:ext>
            </a:extLst>
          </p:cNvPr>
          <p:cNvSpPr txBox="1"/>
          <p:nvPr/>
        </p:nvSpPr>
        <p:spPr>
          <a:xfrm>
            <a:off x="2351291" y="2437269"/>
            <a:ext cx="76755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Requirements Gathering</a:t>
            </a:r>
            <a:endParaRPr lang="en-CM" sz="100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08D8B-89C5-4534-4267-1BEA95FE774C}"/>
              </a:ext>
            </a:extLst>
          </p:cNvPr>
          <p:cNvSpPr txBox="1"/>
          <p:nvPr/>
        </p:nvSpPr>
        <p:spPr>
          <a:xfrm>
            <a:off x="2351290" y="7714270"/>
            <a:ext cx="8738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Surveys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Interviews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Brainstorming Sessions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Observation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Reverse Engineering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839E74-9D86-BA42-8D4C-6DE242469906}"/>
              </a:ext>
            </a:extLst>
          </p:cNvPr>
          <p:cNvCxnSpPr>
            <a:cxnSpLocks/>
          </p:cNvCxnSpPr>
          <p:nvPr/>
        </p:nvCxnSpPr>
        <p:spPr>
          <a:xfrm>
            <a:off x="-7027376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52EA0A5E-BE38-D533-E337-AFC2F24B5202}"/>
              </a:ext>
            </a:extLst>
          </p:cNvPr>
          <p:cNvGrpSpPr/>
          <p:nvPr/>
        </p:nvGrpSpPr>
        <p:grpSpPr>
          <a:xfrm>
            <a:off x="4541939" y="346841"/>
            <a:ext cx="2659674" cy="2212236"/>
            <a:chOff x="3743420" y="2323660"/>
            <a:chExt cx="799886" cy="665320"/>
          </a:xfrm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55FD0D-5D61-2678-AC51-847A14D41D9D}"/>
                </a:ext>
              </a:extLst>
            </p:cNvPr>
            <p:cNvSpPr/>
            <p:nvPr/>
          </p:nvSpPr>
          <p:spPr>
            <a:xfrm>
              <a:off x="3743420" y="2483203"/>
              <a:ext cx="791527" cy="505777"/>
            </a:xfrm>
            <a:custGeom>
              <a:avLst/>
              <a:gdLst>
                <a:gd name="connsiteX0" fmla="*/ 352520 w 791527"/>
                <a:gd name="connsiteY0" fmla="*/ 392430 h 505777"/>
                <a:gd name="connsiteX1" fmla="*/ 495395 w 791527"/>
                <a:gd name="connsiteY1" fmla="*/ 249555 h 505777"/>
                <a:gd name="connsiteX2" fmla="*/ 751618 w 791527"/>
                <a:gd name="connsiteY2" fmla="*/ 505778 h 505777"/>
                <a:gd name="connsiteX3" fmla="*/ 791528 w 791527"/>
                <a:gd name="connsiteY3" fmla="*/ 465773 h 505777"/>
                <a:gd name="connsiteX4" fmla="*/ 495395 w 791527"/>
                <a:gd name="connsiteY4" fmla="*/ 169545 h 505777"/>
                <a:gd name="connsiteX5" fmla="*/ 352520 w 791527"/>
                <a:gd name="connsiteY5" fmla="*/ 312420 h 505777"/>
                <a:gd name="connsiteX6" fmla="*/ 190595 w 791527"/>
                <a:gd name="connsiteY6" fmla="*/ 150495 h 505777"/>
                <a:gd name="connsiteX7" fmla="*/ 96203 w 791527"/>
                <a:gd name="connsiteY7" fmla="*/ 56198 h 505777"/>
                <a:gd name="connsiteX8" fmla="*/ 152495 w 791527"/>
                <a:gd name="connsiteY8" fmla="*/ 0 h 505777"/>
                <a:gd name="connsiteX9" fmla="*/ 0 w 791527"/>
                <a:gd name="connsiteY9" fmla="*/ 0 h 505777"/>
                <a:gd name="connsiteX10" fmla="*/ 0 w 791527"/>
                <a:gd name="connsiteY10" fmla="*/ 152400 h 505777"/>
                <a:gd name="connsiteX11" fmla="*/ 56197 w 791527"/>
                <a:gd name="connsiteY11" fmla="*/ 96202 h 505777"/>
                <a:gd name="connsiteX12" fmla="*/ 152495 w 791527"/>
                <a:gd name="connsiteY12" fmla="*/ 192405 h 505777"/>
                <a:gd name="connsiteX13" fmla="*/ 352520 w 791527"/>
                <a:gd name="connsiteY13" fmla="*/ 3924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352520" y="392430"/>
                  </a:moveTo>
                  <a:lnTo>
                    <a:pt x="495395" y="249555"/>
                  </a:lnTo>
                  <a:lnTo>
                    <a:pt x="751618" y="505778"/>
                  </a:lnTo>
                  <a:lnTo>
                    <a:pt x="791528" y="465773"/>
                  </a:lnTo>
                  <a:lnTo>
                    <a:pt x="495395" y="169545"/>
                  </a:lnTo>
                  <a:lnTo>
                    <a:pt x="352520" y="312420"/>
                  </a:lnTo>
                  <a:lnTo>
                    <a:pt x="190595" y="150495"/>
                  </a:lnTo>
                  <a:lnTo>
                    <a:pt x="96203" y="56198"/>
                  </a:lnTo>
                  <a:lnTo>
                    <a:pt x="152495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56197" y="96202"/>
                  </a:lnTo>
                  <a:lnTo>
                    <a:pt x="152495" y="192405"/>
                  </a:lnTo>
                  <a:lnTo>
                    <a:pt x="352520" y="392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D3250A2-EA36-52C1-B036-440CC7315140}"/>
                </a:ext>
              </a:extLst>
            </p:cNvPr>
            <p:cNvSpPr/>
            <p:nvPr/>
          </p:nvSpPr>
          <p:spPr>
            <a:xfrm>
              <a:off x="4381595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3BA265C-BF71-FF27-6649-025CB1569D44}"/>
                </a:ext>
              </a:extLst>
            </p:cNvPr>
            <p:cNvSpPr/>
            <p:nvPr/>
          </p:nvSpPr>
          <p:spPr>
            <a:xfrm>
              <a:off x="3938968" y="2428459"/>
              <a:ext cx="604338" cy="408502"/>
            </a:xfrm>
            <a:custGeom>
              <a:avLst/>
              <a:gdLst>
                <a:gd name="connsiteX0" fmla="*/ 32099 w 604338"/>
                <a:gd name="connsiteY0" fmla="*/ 187808 h 408502"/>
                <a:gd name="connsiteX1" fmla="*/ 62103 w 604338"/>
                <a:gd name="connsiteY1" fmla="*/ 58840 h 408502"/>
                <a:gd name="connsiteX2" fmla="*/ 62103 w 604338"/>
                <a:gd name="connsiteY2" fmla="*/ 58840 h 408502"/>
                <a:gd name="connsiteX3" fmla="*/ 62103 w 604338"/>
                <a:gd name="connsiteY3" fmla="*/ 218193 h 408502"/>
                <a:gd name="connsiteX4" fmla="*/ 100203 w 604338"/>
                <a:gd name="connsiteY4" fmla="*/ 256293 h 408502"/>
                <a:gd name="connsiteX5" fmla="*/ 100203 w 604338"/>
                <a:gd name="connsiteY5" fmla="*/ 209525 h 408502"/>
                <a:gd name="connsiteX6" fmla="*/ 119253 w 604338"/>
                <a:gd name="connsiteY6" fmla="*/ 209525 h 408502"/>
                <a:gd name="connsiteX7" fmla="*/ 119253 w 604338"/>
                <a:gd name="connsiteY7" fmla="*/ 274962 h 408502"/>
                <a:gd name="connsiteX8" fmla="*/ 157353 w 604338"/>
                <a:gd name="connsiteY8" fmla="*/ 313062 h 408502"/>
                <a:gd name="connsiteX9" fmla="*/ 157353 w 604338"/>
                <a:gd name="connsiteY9" fmla="*/ 313062 h 408502"/>
                <a:gd name="connsiteX10" fmla="*/ 157353 w 604338"/>
                <a:gd name="connsiteY10" fmla="*/ 58745 h 408502"/>
                <a:gd name="connsiteX11" fmla="*/ 157353 w 604338"/>
                <a:gd name="connsiteY11" fmla="*/ 58745 h 408502"/>
                <a:gd name="connsiteX12" fmla="*/ 185928 w 604338"/>
                <a:gd name="connsiteY12" fmla="*/ 185046 h 408502"/>
                <a:gd name="connsiteX13" fmla="*/ 204406 w 604338"/>
                <a:gd name="connsiteY13" fmla="*/ 200000 h 408502"/>
                <a:gd name="connsiteX14" fmla="*/ 204406 w 604338"/>
                <a:gd name="connsiteY14" fmla="*/ 200000 h 408502"/>
                <a:gd name="connsiteX15" fmla="*/ 223456 w 604338"/>
                <a:gd name="connsiteY15" fmla="*/ 185141 h 408502"/>
                <a:gd name="connsiteX16" fmla="*/ 252031 w 604338"/>
                <a:gd name="connsiteY16" fmla="*/ 58840 h 408502"/>
                <a:gd name="connsiteX17" fmla="*/ 252031 w 604338"/>
                <a:gd name="connsiteY17" fmla="*/ 58840 h 408502"/>
                <a:gd name="connsiteX18" fmla="*/ 252031 w 604338"/>
                <a:gd name="connsiteY18" fmla="*/ 217622 h 408502"/>
                <a:gd name="connsiteX19" fmla="*/ 273082 w 604338"/>
                <a:gd name="connsiteY19" fmla="*/ 197333 h 408502"/>
                <a:gd name="connsiteX20" fmla="*/ 273082 w 604338"/>
                <a:gd name="connsiteY20" fmla="*/ 197333 h 408502"/>
                <a:gd name="connsiteX21" fmla="*/ 326898 w 604338"/>
                <a:gd name="connsiteY21" fmla="*/ 197333 h 408502"/>
                <a:gd name="connsiteX22" fmla="*/ 347948 w 604338"/>
                <a:gd name="connsiteY22" fmla="*/ 218479 h 408502"/>
                <a:gd name="connsiteX23" fmla="*/ 347948 w 604338"/>
                <a:gd name="connsiteY23" fmla="*/ 58745 h 408502"/>
                <a:gd name="connsiteX24" fmla="*/ 347948 w 604338"/>
                <a:gd name="connsiteY24" fmla="*/ 58745 h 408502"/>
                <a:gd name="connsiteX25" fmla="*/ 375857 w 604338"/>
                <a:gd name="connsiteY25" fmla="*/ 180950 h 408502"/>
                <a:gd name="connsiteX26" fmla="*/ 376428 w 604338"/>
                <a:gd name="connsiteY26" fmla="*/ 185046 h 408502"/>
                <a:gd name="connsiteX27" fmla="*/ 394907 w 604338"/>
                <a:gd name="connsiteY27" fmla="*/ 200000 h 408502"/>
                <a:gd name="connsiteX28" fmla="*/ 394907 w 604338"/>
                <a:gd name="connsiteY28" fmla="*/ 200000 h 408502"/>
                <a:gd name="connsiteX29" fmla="*/ 413957 w 604338"/>
                <a:gd name="connsiteY29" fmla="*/ 182570 h 408502"/>
                <a:gd name="connsiteX30" fmla="*/ 442532 w 604338"/>
                <a:gd name="connsiteY30" fmla="*/ 58173 h 408502"/>
                <a:gd name="connsiteX31" fmla="*/ 442532 w 604338"/>
                <a:gd name="connsiteY31" fmla="*/ 58173 h 408502"/>
                <a:gd name="connsiteX32" fmla="*/ 442532 w 604338"/>
                <a:gd name="connsiteY32" fmla="*/ 124848 h 408502"/>
                <a:gd name="connsiteX33" fmla="*/ 413957 w 604338"/>
                <a:gd name="connsiteY33" fmla="*/ 266675 h 408502"/>
                <a:gd name="connsiteX34" fmla="*/ 442532 w 604338"/>
                <a:gd name="connsiteY34" fmla="*/ 266675 h 408502"/>
                <a:gd name="connsiteX35" fmla="*/ 442532 w 604338"/>
                <a:gd name="connsiteY35" fmla="*/ 313253 h 408502"/>
                <a:gd name="connsiteX36" fmla="*/ 480632 w 604338"/>
                <a:gd name="connsiteY36" fmla="*/ 351353 h 408502"/>
                <a:gd name="connsiteX37" fmla="*/ 480632 w 604338"/>
                <a:gd name="connsiteY37" fmla="*/ 266675 h 408502"/>
                <a:gd name="connsiteX38" fmla="*/ 499682 w 604338"/>
                <a:gd name="connsiteY38" fmla="*/ 266675 h 408502"/>
                <a:gd name="connsiteX39" fmla="*/ 499682 w 604338"/>
                <a:gd name="connsiteY39" fmla="*/ 370403 h 408502"/>
                <a:gd name="connsiteX40" fmla="*/ 537782 w 604338"/>
                <a:gd name="connsiteY40" fmla="*/ 408503 h 408502"/>
                <a:gd name="connsiteX41" fmla="*/ 537782 w 604338"/>
                <a:gd name="connsiteY41" fmla="*/ 266675 h 408502"/>
                <a:gd name="connsiteX42" fmla="*/ 566357 w 604338"/>
                <a:gd name="connsiteY42" fmla="*/ 266675 h 408502"/>
                <a:gd name="connsiteX43" fmla="*/ 537782 w 604338"/>
                <a:gd name="connsiteY43" fmla="*/ 124753 h 408502"/>
                <a:gd name="connsiteX44" fmla="*/ 537782 w 604338"/>
                <a:gd name="connsiteY44" fmla="*/ 57125 h 408502"/>
                <a:gd name="connsiteX45" fmla="*/ 537782 w 604338"/>
                <a:gd name="connsiteY45" fmla="*/ 57125 h 408502"/>
                <a:gd name="connsiteX46" fmla="*/ 566357 w 604338"/>
                <a:gd name="connsiteY46" fmla="*/ 185046 h 408502"/>
                <a:gd name="connsiteX47" fmla="*/ 585407 w 604338"/>
                <a:gd name="connsiteY47" fmla="*/ 200000 h 408502"/>
                <a:gd name="connsiteX48" fmla="*/ 588550 w 604338"/>
                <a:gd name="connsiteY48" fmla="*/ 200000 h 408502"/>
                <a:gd name="connsiteX49" fmla="*/ 589407 w 604338"/>
                <a:gd name="connsiteY49" fmla="*/ 200000 h 408502"/>
                <a:gd name="connsiteX50" fmla="*/ 603722 w 604338"/>
                <a:gd name="connsiteY50" fmla="*/ 175916 h 408502"/>
                <a:gd name="connsiteX51" fmla="*/ 603695 w 604338"/>
                <a:gd name="connsiteY51" fmla="*/ 175807 h 408502"/>
                <a:gd name="connsiteX52" fmla="*/ 573500 w 604338"/>
                <a:gd name="connsiteY52" fmla="*/ 37313 h 408502"/>
                <a:gd name="connsiteX53" fmla="*/ 567023 w 604338"/>
                <a:gd name="connsiteY53" fmla="*/ 26645 h 408502"/>
                <a:gd name="connsiteX54" fmla="*/ 528923 w 604338"/>
                <a:gd name="connsiteY54" fmla="*/ 6357 h 408502"/>
                <a:gd name="connsiteX55" fmla="*/ 452152 w 604338"/>
                <a:gd name="connsiteY55" fmla="*/ 6357 h 408502"/>
                <a:gd name="connsiteX56" fmla="*/ 414052 w 604338"/>
                <a:gd name="connsiteY56" fmla="*/ 26645 h 408502"/>
                <a:gd name="connsiteX57" fmla="*/ 407384 w 604338"/>
                <a:gd name="connsiteY57" fmla="*/ 37313 h 408502"/>
                <a:gd name="connsiteX58" fmla="*/ 394907 w 604338"/>
                <a:gd name="connsiteY58" fmla="*/ 91320 h 408502"/>
                <a:gd name="connsiteX59" fmla="*/ 394907 w 604338"/>
                <a:gd name="connsiteY59" fmla="*/ 91320 h 408502"/>
                <a:gd name="connsiteX60" fmla="*/ 382334 w 604338"/>
                <a:gd name="connsiteY60" fmla="*/ 37313 h 408502"/>
                <a:gd name="connsiteX61" fmla="*/ 375857 w 604338"/>
                <a:gd name="connsiteY61" fmla="*/ 26645 h 408502"/>
                <a:gd name="connsiteX62" fmla="*/ 223456 w 604338"/>
                <a:gd name="connsiteY62" fmla="*/ 26645 h 408502"/>
                <a:gd name="connsiteX63" fmla="*/ 216884 w 604338"/>
                <a:gd name="connsiteY63" fmla="*/ 37313 h 408502"/>
                <a:gd name="connsiteX64" fmla="*/ 204406 w 604338"/>
                <a:gd name="connsiteY64" fmla="*/ 93130 h 408502"/>
                <a:gd name="connsiteX65" fmla="*/ 204406 w 604338"/>
                <a:gd name="connsiteY65" fmla="*/ 93130 h 408502"/>
                <a:gd name="connsiteX66" fmla="*/ 192405 w 604338"/>
                <a:gd name="connsiteY66" fmla="*/ 37313 h 408502"/>
                <a:gd name="connsiteX67" fmla="*/ 185928 w 604338"/>
                <a:gd name="connsiteY67" fmla="*/ 26645 h 408502"/>
                <a:gd name="connsiteX68" fmla="*/ 147828 w 604338"/>
                <a:gd name="connsiteY68" fmla="*/ 6357 h 408502"/>
                <a:gd name="connsiteX69" fmla="*/ 71056 w 604338"/>
                <a:gd name="connsiteY69" fmla="*/ 6357 h 408502"/>
                <a:gd name="connsiteX70" fmla="*/ 32956 w 604338"/>
                <a:gd name="connsiteY70" fmla="*/ 26645 h 408502"/>
                <a:gd name="connsiteX71" fmla="*/ 26479 w 604338"/>
                <a:gd name="connsiteY71" fmla="*/ 37313 h 408502"/>
                <a:gd name="connsiteX72" fmla="*/ 0 w 604338"/>
                <a:gd name="connsiteY72" fmla="*/ 156376 h 408502"/>
                <a:gd name="connsiteX73" fmla="*/ 21812 w 604338"/>
                <a:gd name="connsiteY73" fmla="*/ 178188 h 408502"/>
                <a:gd name="connsiteX74" fmla="*/ 31337 w 604338"/>
                <a:gd name="connsiteY74" fmla="*/ 187713 h 40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38" h="408502">
                  <a:moveTo>
                    <a:pt x="32099" y="187808"/>
                  </a:moveTo>
                  <a:lnTo>
                    <a:pt x="62103" y="58840"/>
                  </a:lnTo>
                  <a:lnTo>
                    <a:pt x="62103" y="58840"/>
                  </a:lnTo>
                  <a:lnTo>
                    <a:pt x="62103" y="218193"/>
                  </a:lnTo>
                  <a:lnTo>
                    <a:pt x="100203" y="256293"/>
                  </a:lnTo>
                  <a:lnTo>
                    <a:pt x="100203" y="209525"/>
                  </a:lnTo>
                  <a:lnTo>
                    <a:pt x="119253" y="209525"/>
                  </a:lnTo>
                  <a:lnTo>
                    <a:pt x="119253" y="274962"/>
                  </a:lnTo>
                  <a:lnTo>
                    <a:pt x="157353" y="313062"/>
                  </a:lnTo>
                  <a:lnTo>
                    <a:pt x="157353" y="313062"/>
                  </a:lnTo>
                  <a:lnTo>
                    <a:pt x="157353" y="58745"/>
                  </a:lnTo>
                  <a:lnTo>
                    <a:pt x="157353" y="58745"/>
                  </a:lnTo>
                  <a:lnTo>
                    <a:pt x="185928" y="185046"/>
                  </a:lnTo>
                  <a:cubicBezTo>
                    <a:pt x="187841" y="193734"/>
                    <a:pt x="195511" y="199941"/>
                    <a:pt x="204406" y="200000"/>
                  </a:cubicBezTo>
                  <a:lnTo>
                    <a:pt x="204406" y="200000"/>
                  </a:lnTo>
                  <a:cubicBezTo>
                    <a:pt x="213487" y="200222"/>
                    <a:pt x="221461" y="194003"/>
                    <a:pt x="223456" y="185141"/>
                  </a:cubicBezTo>
                  <a:lnTo>
                    <a:pt x="252031" y="58840"/>
                  </a:lnTo>
                  <a:lnTo>
                    <a:pt x="252031" y="58840"/>
                  </a:lnTo>
                  <a:lnTo>
                    <a:pt x="252031" y="217622"/>
                  </a:lnTo>
                  <a:lnTo>
                    <a:pt x="273082" y="197333"/>
                  </a:lnTo>
                  <a:lnTo>
                    <a:pt x="273082" y="197333"/>
                  </a:lnTo>
                  <a:cubicBezTo>
                    <a:pt x="287953" y="182498"/>
                    <a:pt x="312027" y="182498"/>
                    <a:pt x="326898" y="197333"/>
                  </a:cubicBezTo>
                  <a:lnTo>
                    <a:pt x="347948" y="218479"/>
                  </a:lnTo>
                  <a:lnTo>
                    <a:pt x="347948" y="58745"/>
                  </a:lnTo>
                  <a:lnTo>
                    <a:pt x="347948" y="58745"/>
                  </a:lnTo>
                  <a:lnTo>
                    <a:pt x="375857" y="180950"/>
                  </a:lnTo>
                  <a:lnTo>
                    <a:pt x="376428" y="185046"/>
                  </a:lnTo>
                  <a:cubicBezTo>
                    <a:pt x="378341" y="193734"/>
                    <a:pt x="386011" y="199941"/>
                    <a:pt x="394907" y="200000"/>
                  </a:cubicBezTo>
                  <a:lnTo>
                    <a:pt x="394907" y="200000"/>
                  </a:lnTo>
                  <a:cubicBezTo>
                    <a:pt x="404827" y="200037"/>
                    <a:pt x="413114" y="192454"/>
                    <a:pt x="413957" y="182570"/>
                  </a:cubicBezTo>
                  <a:lnTo>
                    <a:pt x="442532" y="58173"/>
                  </a:lnTo>
                  <a:lnTo>
                    <a:pt x="442532" y="58173"/>
                  </a:lnTo>
                  <a:lnTo>
                    <a:pt x="442532" y="124848"/>
                  </a:lnTo>
                  <a:lnTo>
                    <a:pt x="413957" y="266675"/>
                  </a:lnTo>
                  <a:lnTo>
                    <a:pt x="442532" y="266675"/>
                  </a:lnTo>
                  <a:lnTo>
                    <a:pt x="442532" y="313253"/>
                  </a:lnTo>
                  <a:lnTo>
                    <a:pt x="480632" y="351353"/>
                  </a:lnTo>
                  <a:lnTo>
                    <a:pt x="480632" y="266675"/>
                  </a:lnTo>
                  <a:lnTo>
                    <a:pt x="499682" y="266675"/>
                  </a:lnTo>
                  <a:lnTo>
                    <a:pt x="499682" y="370403"/>
                  </a:lnTo>
                  <a:lnTo>
                    <a:pt x="537782" y="408503"/>
                  </a:lnTo>
                  <a:lnTo>
                    <a:pt x="537782" y="266675"/>
                  </a:lnTo>
                  <a:lnTo>
                    <a:pt x="566357" y="266675"/>
                  </a:lnTo>
                  <a:lnTo>
                    <a:pt x="537782" y="124753"/>
                  </a:lnTo>
                  <a:lnTo>
                    <a:pt x="537782" y="57125"/>
                  </a:lnTo>
                  <a:lnTo>
                    <a:pt x="537782" y="57125"/>
                  </a:lnTo>
                  <a:lnTo>
                    <a:pt x="566357" y="185046"/>
                  </a:lnTo>
                  <a:cubicBezTo>
                    <a:pt x="568313" y="193945"/>
                    <a:pt x="576298" y="200213"/>
                    <a:pt x="585407" y="200000"/>
                  </a:cubicBezTo>
                  <a:lnTo>
                    <a:pt x="588550" y="200000"/>
                  </a:lnTo>
                  <a:lnTo>
                    <a:pt x="589407" y="200000"/>
                  </a:lnTo>
                  <a:cubicBezTo>
                    <a:pt x="600011" y="197303"/>
                    <a:pt x="606421" y="186519"/>
                    <a:pt x="603722" y="175916"/>
                  </a:cubicBezTo>
                  <a:cubicBezTo>
                    <a:pt x="603714" y="175879"/>
                    <a:pt x="603704" y="175843"/>
                    <a:pt x="603695" y="175807"/>
                  </a:cubicBezTo>
                  <a:lnTo>
                    <a:pt x="573500" y="37313"/>
                  </a:lnTo>
                  <a:cubicBezTo>
                    <a:pt x="572600" y="33131"/>
                    <a:pt x="570319" y="29373"/>
                    <a:pt x="567023" y="26645"/>
                  </a:cubicBezTo>
                  <a:cubicBezTo>
                    <a:pt x="555626" y="17679"/>
                    <a:pt x="542725" y="10809"/>
                    <a:pt x="528923" y="6357"/>
                  </a:cubicBezTo>
                  <a:cubicBezTo>
                    <a:pt x="504034" y="-2119"/>
                    <a:pt x="477041" y="-2119"/>
                    <a:pt x="452152" y="6357"/>
                  </a:cubicBezTo>
                  <a:cubicBezTo>
                    <a:pt x="438367" y="10850"/>
                    <a:pt x="425473" y="17716"/>
                    <a:pt x="414052" y="26645"/>
                  </a:cubicBezTo>
                  <a:cubicBezTo>
                    <a:pt x="410686" y="29344"/>
                    <a:pt x="408335" y="33105"/>
                    <a:pt x="407384" y="37313"/>
                  </a:cubicBezTo>
                  <a:lnTo>
                    <a:pt x="394907" y="91320"/>
                  </a:lnTo>
                  <a:lnTo>
                    <a:pt x="394907" y="91320"/>
                  </a:lnTo>
                  <a:lnTo>
                    <a:pt x="382334" y="37313"/>
                  </a:lnTo>
                  <a:cubicBezTo>
                    <a:pt x="381433" y="33131"/>
                    <a:pt x="379152" y="29373"/>
                    <a:pt x="375857" y="26645"/>
                  </a:cubicBezTo>
                  <a:cubicBezTo>
                    <a:pt x="331073" y="-8318"/>
                    <a:pt x="268240" y="-8318"/>
                    <a:pt x="223456" y="26645"/>
                  </a:cubicBezTo>
                  <a:cubicBezTo>
                    <a:pt x="220126" y="29358"/>
                    <a:pt x="217809" y="33118"/>
                    <a:pt x="216884" y="37313"/>
                  </a:cubicBezTo>
                  <a:lnTo>
                    <a:pt x="204406" y="93130"/>
                  </a:lnTo>
                  <a:lnTo>
                    <a:pt x="204406" y="93130"/>
                  </a:lnTo>
                  <a:lnTo>
                    <a:pt x="192405" y="37313"/>
                  </a:lnTo>
                  <a:cubicBezTo>
                    <a:pt x="191505" y="33131"/>
                    <a:pt x="189224" y="29373"/>
                    <a:pt x="185928" y="26645"/>
                  </a:cubicBezTo>
                  <a:cubicBezTo>
                    <a:pt x="174530" y="17679"/>
                    <a:pt x="161630" y="10809"/>
                    <a:pt x="147828" y="6357"/>
                  </a:cubicBezTo>
                  <a:cubicBezTo>
                    <a:pt x="122939" y="-2119"/>
                    <a:pt x="95945" y="-2119"/>
                    <a:pt x="71056" y="6357"/>
                  </a:cubicBezTo>
                  <a:cubicBezTo>
                    <a:pt x="57272" y="10850"/>
                    <a:pt x="44378" y="17716"/>
                    <a:pt x="32956" y="26645"/>
                  </a:cubicBezTo>
                  <a:cubicBezTo>
                    <a:pt x="29620" y="29337"/>
                    <a:pt x="27328" y="33111"/>
                    <a:pt x="26479" y="37313"/>
                  </a:cubicBezTo>
                  <a:lnTo>
                    <a:pt x="0" y="156376"/>
                  </a:lnTo>
                  <a:lnTo>
                    <a:pt x="21812" y="178188"/>
                  </a:lnTo>
                  <a:lnTo>
                    <a:pt x="31337" y="187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EB0713F-9222-5C3A-FDA2-7149C298AD9E}"/>
                </a:ext>
              </a:extLst>
            </p:cNvPr>
            <p:cNvSpPr/>
            <p:nvPr/>
          </p:nvSpPr>
          <p:spPr>
            <a:xfrm>
              <a:off x="4000690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101FE5-B808-E89D-0A25-06C7696AD0A1}"/>
                </a:ext>
              </a:extLst>
            </p:cNvPr>
            <p:cNvSpPr/>
            <p:nvPr/>
          </p:nvSpPr>
          <p:spPr>
            <a:xfrm>
              <a:off x="4191476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</p:spTree>
    <p:extLst>
      <p:ext uri="{BB962C8B-B14F-4D97-AF65-F5344CB8AC3E}">
        <p14:creationId xmlns:p14="http://schemas.microsoft.com/office/powerpoint/2010/main" val="1024907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8CE28-69B3-DE11-19D0-148FA6507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>
            <a:extLst>
              <a:ext uri="{FF2B5EF4-FFF2-40B4-BE49-F238E27FC236}">
                <a16:creationId xmlns:a16="http://schemas.microsoft.com/office/drawing/2014/main" id="{13863189-6FA5-13BC-20C2-6E99C0F962E7}"/>
              </a:ext>
            </a:extLst>
          </p:cNvPr>
          <p:cNvSpPr/>
          <p:nvPr/>
        </p:nvSpPr>
        <p:spPr>
          <a:xfrm flipV="1">
            <a:off x="-1485900" y="-1295400"/>
            <a:ext cx="14643101" cy="8737600"/>
          </a:xfrm>
          <a:custGeom>
            <a:avLst/>
            <a:gdLst>
              <a:gd name="connsiteX0" fmla="*/ 1423969 w 3283058"/>
              <a:gd name="connsiteY0" fmla="*/ 52595 h 3253598"/>
              <a:gd name="connsiteX1" fmla="*/ 1859090 w 3283058"/>
              <a:gd name="connsiteY1" fmla="*/ 52595 h 3253598"/>
              <a:gd name="connsiteX2" fmla="*/ 3024369 w 3283058"/>
              <a:gd name="connsiteY2" fmla="*/ 650993 h 3253598"/>
              <a:gd name="connsiteX3" fmla="*/ 3283058 w 3283058"/>
              <a:gd name="connsiteY3" fmla="*/ 1074646 h 3253598"/>
              <a:gd name="connsiteX4" fmla="*/ 3283058 w 3283058"/>
              <a:gd name="connsiteY4" fmla="*/ 2178955 h 3253598"/>
              <a:gd name="connsiteX5" fmla="*/ 3024369 w 3283058"/>
              <a:gd name="connsiteY5" fmla="*/ 2602608 h 3253598"/>
              <a:gd name="connsiteX6" fmla="*/ 1859090 w 3283058"/>
              <a:gd name="connsiteY6" fmla="*/ 3201007 h 3253598"/>
              <a:gd name="connsiteX7" fmla="*/ 1423969 w 3283058"/>
              <a:gd name="connsiteY7" fmla="*/ 3201007 h 3253598"/>
              <a:gd name="connsiteX8" fmla="*/ 258694 w 3283058"/>
              <a:gd name="connsiteY8" fmla="*/ 2602608 h 3253598"/>
              <a:gd name="connsiteX9" fmla="*/ 0 w 3283058"/>
              <a:gd name="connsiteY9" fmla="*/ 2178955 h 3253598"/>
              <a:gd name="connsiteX10" fmla="*/ 0 w 3283058"/>
              <a:gd name="connsiteY10" fmla="*/ 1074646 h 3253598"/>
              <a:gd name="connsiteX11" fmla="*/ 258694 w 3283058"/>
              <a:gd name="connsiteY11" fmla="*/ 650993 h 3253598"/>
              <a:gd name="connsiteX12" fmla="*/ 1423969 w 3283058"/>
              <a:gd name="connsiteY12" fmla="*/ 52595 h 3253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3058" h="3253598">
                <a:moveTo>
                  <a:pt x="1423969" y="52595"/>
                </a:moveTo>
                <a:cubicBezTo>
                  <a:pt x="1560538" y="-17532"/>
                  <a:pt x="1722521" y="-17532"/>
                  <a:pt x="1859090" y="52595"/>
                </a:cubicBezTo>
                <a:lnTo>
                  <a:pt x="3024369" y="650993"/>
                </a:lnTo>
                <a:cubicBezTo>
                  <a:pt x="3183189" y="732554"/>
                  <a:pt x="3283058" y="896101"/>
                  <a:pt x="3283058" y="1074646"/>
                </a:cubicBezTo>
                <a:lnTo>
                  <a:pt x="3283058" y="2178955"/>
                </a:lnTo>
                <a:cubicBezTo>
                  <a:pt x="3283058" y="2357501"/>
                  <a:pt x="3183189" y="2521045"/>
                  <a:pt x="3024369" y="2602608"/>
                </a:cubicBezTo>
                <a:lnTo>
                  <a:pt x="1859090" y="3201007"/>
                </a:lnTo>
                <a:cubicBezTo>
                  <a:pt x="1722521" y="3271130"/>
                  <a:pt x="1560538" y="3271130"/>
                  <a:pt x="1423969" y="3201007"/>
                </a:cubicBezTo>
                <a:lnTo>
                  <a:pt x="258694" y="2602608"/>
                </a:lnTo>
                <a:cubicBezTo>
                  <a:pt x="99866" y="2521045"/>
                  <a:pt x="0" y="2357501"/>
                  <a:pt x="0" y="2178955"/>
                </a:cubicBezTo>
                <a:lnTo>
                  <a:pt x="0" y="1074646"/>
                </a:lnTo>
                <a:cubicBezTo>
                  <a:pt x="0" y="896102"/>
                  <a:pt x="99866" y="732554"/>
                  <a:pt x="258694" y="650993"/>
                </a:cubicBezTo>
                <a:lnTo>
                  <a:pt x="1423969" y="52595"/>
                </a:lnTo>
                <a:close/>
              </a:path>
            </a:pathLst>
          </a:custGeom>
          <a:noFill/>
          <a:ln w="63500" cap="flat">
            <a:gradFill>
              <a:gsLst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CM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85C097-510E-CF2D-13DE-2799E7E2F64F}"/>
              </a:ext>
            </a:extLst>
          </p:cNvPr>
          <p:cNvCxnSpPr>
            <a:cxnSpLocks/>
          </p:cNvCxnSpPr>
          <p:nvPr/>
        </p:nvCxnSpPr>
        <p:spPr>
          <a:xfrm>
            <a:off x="2641912" y="2156675"/>
            <a:ext cx="6900699" cy="0"/>
          </a:xfrm>
          <a:prstGeom prst="line">
            <a:avLst/>
          </a:prstGeom>
          <a:ln w="63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EB953B7-91AC-E62D-CE1E-1D875C88CC78}"/>
              </a:ext>
            </a:extLst>
          </p:cNvPr>
          <p:cNvSpPr txBox="1"/>
          <p:nvPr/>
        </p:nvSpPr>
        <p:spPr>
          <a:xfrm>
            <a:off x="2351290" y="2354870"/>
            <a:ext cx="87382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Surveys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Interviews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Brainstorming Sessions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Observation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54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erpetua" panose="02020502060401020303" pitchFamily="18" charset="0"/>
              </a:rPr>
              <a:t>Reverse Engineering</a:t>
            </a:r>
            <a:endParaRPr lang="en-CM" sz="54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BC2A-E8E2-A281-43B2-F191B70ABAE7}"/>
              </a:ext>
            </a:extLst>
          </p:cNvPr>
          <p:cNvSpPr txBox="1"/>
          <p:nvPr/>
        </p:nvSpPr>
        <p:spPr>
          <a:xfrm>
            <a:off x="1360691" y="1383169"/>
            <a:ext cx="641171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Requirements Gathering 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13037-4593-1BB4-CF72-6C242FB0BBC1}"/>
              </a:ext>
            </a:extLst>
          </p:cNvPr>
          <p:cNvSpPr txBox="1"/>
          <p:nvPr/>
        </p:nvSpPr>
        <p:spPr>
          <a:xfrm>
            <a:off x="7162799" y="1357769"/>
            <a:ext cx="37211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i="1" dirty="0">
                <a:solidFill>
                  <a:schemeClr val="bg1"/>
                </a:solidFill>
                <a:effectLst>
                  <a:outerShdw blurRad="1270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Playfair display" panose="020F0502020204030204" pitchFamily="2" charset="0"/>
              </a:rPr>
              <a:t>Techniques</a:t>
            </a:r>
            <a:endParaRPr lang="en-CM" sz="4500" i="1" dirty="0">
              <a:solidFill>
                <a:schemeClr val="bg1"/>
              </a:solidFill>
              <a:effectLst>
                <a:outerShdw blurRad="127000" dist="38100" dir="2700000" algn="tl" rotWithShape="0">
                  <a:prstClr val="black">
                    <a:alpha val="50000"/>
                  </a:prstClr>
                </a:outerShdw>
              </a:effectLst>
              <a:latin typeface="Playfair display" panose="020F0502020204030204" pitchFamily="2" charset="0"/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90D8175-02D5-56A1-9FA1-D27D89964C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2838634"/>
                  </p:ext>
                </p:extLst>
              </p:nvPr>
            </p:nvGraphicFramePr>
            <p:xfrm>
              <a:off x="4466880" y="6411609"/>
              <a:ext cx="671020" cy="377449"/>
            </p:xfrm>
            <a:graphic>
              <a:graphicData uri="http://schemas.microsoft.com/office/powerpoint/2016/slidezoom">
                <pslz:sldZm>
                  <pslz:sldZmObj sldId="272" cId="3745449328">
                    <pslz:zmPr id="{703AEF2A-87E9-4AF3-8BDD-06CF9D69515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671020" cy="37744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0D8175-02D5-56A1-9FA1-D27D89964C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66880" y="6411609"/>
                <a:ext cx="671020" cy="377449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F0C55-74C1-DD76-F42E-994BE5E10309}"/>
              </a:ext>
            </a:extLst>
          </p:cNvPr>
          <p:cNvGrpSpPr/>
          <p:nvPr/>
        </p:nvGrpSpPr>
        <p:grpSpPr>
          <a:xfrm>
            <a:off x="5570483" y="260003"/>
            <a:ext cx="1051034" cy="874218"/>
            <a:chOff x="3743420" y="2323660"/>
            <a:chExt cx="799886" cy="665320"/>
          </a:xfrm>
          <a:effectLst>
            <a:outerShdw blurRad="127000" dist="381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2936126-2034-8170-F8C1-BC6AB6610C0F}"/>
                </a:ext>
              </a:extLst>
            </p:cNvPr>
            <p:cNvSpPr/>
            <p:nvPr/>
          </p:nvSpPr>
          <p:spPr>
            <a:xfrm>
              <a:off x="3743420" y="2483203"/>
              <a:ext cx="791527" cy="505777"/>
            </a:xfrm>
            <a:custGeom>
              <a:avLst/>
              <a:gdLst>
                <a:gd name="connsiteX0" fmla="*/ 352520 w 791527"/>
                <a:gd name="connsiteY0" fmla="*/ 392430 h 505777"/>
                <a:gd name="connsiteX1" fmla="*/ 495395 w 791527"/>
                <a:gd name="connsiteY1" fmla="*/ 249555 h 505777"/>
                <a:gd name="connsiteX2" fmla="*/ 751618 w 791527"/>
                <a:gd name="connsiteY2" fmla="*/ 505778 h 505777"/>
                <a:gd name="connsiteX3" fmla="*/ 791528 w 791527"/>
                <a:gd name="connsiteY3" fmla="*/ 465773 h 505777"/>
                <a:gd name="connsiteX4" fmla="*/ 495395 w 791527"/>
                <a:gd name="connsiteY4" fmla="*/ 169545 h 505777"/>
                <a:gd name="connsiteX5" fmla="*/ 352520 w 791527"/>
                <a:gd name="connsiteY5" fmla="*/ 312420 h 505777"/>
                <a:gd name="connsiteX6" fmla="*/ 190595 w 791527"/>
                <a:gd name="connsiteY6" fmla="*/ 150495 h 505777"/>
                <a:gd name="connsiteX7" fmla="*/ 96203 w 791527"/>
                <a:gd name="connsiteY7" fmla="*/ 56198 h 505777"/>
                <a:gd name="connsiteX8" fmla="*/ 152495 w 791527"/>
                <a:gd name="connsiteY8" fmla="*/ 0 h 505777"/>
                <a:gd name="connsiteX9" fmla="*/ 0 w 791527"/>
                <a:gd name="connsiteY9" fmla="*/ 0 h 505777"/>
                <a:gd name="connsiteX10" fmla="*/ 0 w 791527"/>
                <a:gd name="connsiteY10" fmla="*/ 152400 h 505777"/>
                <a:gd name="connsiteX11" fmla="*/ 56197 w 791527"/>
                <a:gd name="connsiteY11" fmla="*/ 96202 h 505777"/>
                <a:gd name="connsiteX12" fmla="*/ 152495 w 791527"/>
                <a:gd name="connsiteY12" fmla="*/ 192405 h 505777"/>
                <a:gd name="connsiteX13" fmla="*/ 352520 w 791527"/>
                <a:gd name="connsiteY13" fmla="*/ 3924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1527" h="505777">
                  <a:moveTo>
                    <a:pt x="352520" y="392430"/>
                  </a:moveTo>
                  <a:lnTo>
                    <a:pt x="495395" y="249555"/>
                  </a:lnTo>
                  <a:lnTo>
                    <a:pt x="751618" y="505778"/>
                  </a:lnTo>
                  <a:lnTo>
                    <a:pt x="791528" y="465773"/>
                  </a:lnTo>
                  <a:lnTo>
                    <a:pt x="495395" y="169545"/>
                  </a:lnTo>
                  <a:lnTo>
                    <a:pt x="352520" y="312420"/>
                  </a:lnTo>
                  <a:lnTo>
                    <a:pt x="190595" y="150495"/>
                  </a:lnTo>
                  <a:lnTo>
                    <a:pt x="96203" y="56198"/>
                  </a:lnTo>
                  <a:lnTo>
                    <a:pt x="152495" y="0"/>
                  </a:lnTo>
                  <a:lnTo>
                    <a:pt x="0" y="0"/>
                  </a:lnTo>
                  <a:lnTo>
                    <a:pt x="0" y="152400"/>
                  </a:lnTo>
                  <a:lnTo>
                    <a:pt x="56197" y="96202"/>
                  </a:lnTo>
                  <a:lnTo>
                    <a:pt x="152495" y="192405"/>
                  </a:lnTo>
                  <a:lnTo>
                    <a:pt x="352520" y="39243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6C3667-984F-74B9-ECCC-E2C41196EDD7}"/>
                </a:ext>
              </a:extLst>
            </p:cNvPr>
            <p:cNvSpPr/>
            <p:nvPr/>
          </p:nvSpPr>
          <p:spPr>
            <a:xfrm>
              <a:off x="4381595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2FE6A7B-9F5D-06C6-CE94-88A0C800DFBE}"/>
                </a:ext>
              </a:extLst>
            </p:cNvPr>
            <p:cNvSpPr/>
            <p:nvPr/>
          </p:nvSpPr>
          <p:spPr>
            <a:xfrm>
              <a:off x="3938968" y="2428459"/>
              <a:ext cx="604338" cy="408502"/>
            </a:xfrm>
            <a:custGeom>
              <a:avLst/>
              <a:gdLst>
                <a:gd name="connsiteX0" fmla="*/ 32099 w 604338"/>
                <a:gd name="connsiteY0" fmla="*/ 187808 h 408502"/>
                <a:gd name="connsiteX1" fmla="*/ 62103 w 604338"/>
                <a:gd name="connsiteY1" fmla="*/ 58840 h 408502"/>
                <a:gd name="connsiteX2" fmla="*/ 62103 w 604338"/>
                <a:gd name="connsiteY2" fmla="*/ 58840 h 408502"/>
                <a:gd name="connsiteX3" fmla="*/ 62103 w 604338"/>
                <a:gd name="connsiteY3" fmla="*/ 218193 h 408502"/>
                <a:gd name="connsiteX4" fmla="*/ 100203 w 604338"/>
                <a:gd name="connsiteY4" fmla="*/ 256293 h 408502"/>
                <a:gd name="connsiteX5" fmla="*/ 100203 w 604338"/>
                <a:gd name="connsiteY5" fmla="*/ 209525 h 408502"/>
                <a:gd name="connsiteX6" fmla="*/ 119253 w 604338"/>
                <a:gd name="connsiteY6" fmla="*/ 209525 h 408502"/>
                <a:gd name="connsiteX7" fmla="*/ 119253 w 604338"/>
                <a:gd name="connsiteY7" fmla="*/ 274962 h 408502"/>
                <a:gd name="connsiteX8" fmla="*/ 157353 w 604338"/>
                <a:gd name="connsiteY8" fmla="*/ 313062 h 408502"/>
                <a:gd name="connsiteX9" fmla="*/ 157353 w 604338"/>
                <a:gd name="connsiteY9" fmla="*/ 313062 h 408502"/>
                <a:gd name="connsiteX10" fmla="*/ 157353 w 604338"/>
                <a:gd name="connsiteY10" fmla="*/ 58745 h 408502"/>
                <a:gd name="connsiteX11" fmla="*/ 157353 w 604338"/>
                <a:gd name="connsiteY11" fmla="*/ 58745 h 408502"/>
                <a:gd name="connsiteX12" fmla="*/ 185928 w 604338"/>
                <a:gd name="connsiteY12" fmla="*/ 185046 h 408502"/>
                <a:gd name="connsiteX13" fmla="*/ 204406 w 604338"/>
                <a:gd name="connsiteY13" fmla="*/ 200000 h 408502"/>
                <a:gd name="connsiteX14" fmla="*/ 204406 w 604338"/>
                <a:gd name="connsiteY14" fmla="*/ 200000 h 408502"/>
                <a:gd name="connsiteX15" fmla="*/ 223456 w 604338"/>
                <a:gd name="connsiteY15" fmla="*/ 185141 h 408502"/>
                <a:gd name="connsiteX16" fmla="*/ 252031 w 604338"/>
                <a:gd name="connsiteY16" fmla="*/ 58840 h 408502"/>
                <a:gd name="connsiteX17" fmla="*/ 252031 w 604338"/>
                <a:gd name="connsiteY17" fmla="*/ 58840 h 408502"/>
                <a:gd name="connsiteX18" fmla="*/ 252031 w 604338"/>
                <a:gd name="connsiteY18" fmla="*/ 217622 h 408502"/>
                <a:gd name="connsiteX19" fmla="*/ 273082 w 604338"/>
                <a:gd name="connsiteY19" fmla="*/ 197333 h 408502"/>
                <a:gd name="connsiteX20" fmla="*/ 273082 w 604338"/>
                <a:gd name="connsiteY20" fmla="*/ 197333 h 408502"/>
                <a:gd name="connsiteX21" fmla="*/ 326898 w 604338"/>
                <a:gd name="connsiteY21" fmla="*/ 197333 h 408502"/>
                <a:gd name="connsiteX22" fmla="*/ 347948 w 604338"/>
                <a:gd name="connsiteY22" fmla="*/ 218479 h 408502"/>
                <a:gd name="connsiteX23" fmla="*/ 347948 w 604338"/>
                <a:gd name="connsiteY23" fmla="*/ 58745 h 408502"/>
                <a:gd name="connsiteX24" fmla="*/ 347948 w 604338"/>
                <a:gd name="connsiteY24" fmla="*/ 58745 h 408502"/>
                <a:gd name="connsiteX25" fmla="*/ 375857 w 604338"/>
                <a:gd name="connsiteY25" fmla="*/ 180950 h 408502"/>
                <a:gd name="connsiteX26" fmla="*/ 376428 w 604338"/>
                <a:gd name="connsiteY26" fmla="*/ 185046 h 408502"/>
                <a:gd name="connsiteX27" fmla="*/ 394907 w 604338"/>
                <a:gd name="connsiteY27" fmla="*/ 200000 h 408502"/>
                <a:gd name="connsiteX28" fmla="*/ 394907 w 604338"/>
                <a:gd name="connsiteY28" fmla="*/ 200000 h 408502"/>
                <a:gd name="connsiteX29" fmla="*/ 413957 w 604338"/>
                <a:gd name="connsiteY29" fmla="*/ 182570 h 408502"/>
                <a:gd name="connsiteX30" fmla="*/ 442532 w 604338"/>
                <a:gd name="connsiteY30" fmla="*/ 58173 h 408502"/>
                <a:gd name="connsiteX31" fmla="*/ 442532 w 604338"/>
                <a:gd name="connsiteY31" fmla="*/ 58173 h 408502"/>
                <a:gd name="connsiteX32" fmla="*/ 442532 w 604338"/>
                <a:gd name="connsiteY32" fmla="*/ 124848 h 408502"/>
                <a:gd name="connsiteX33" fmla="*/ 413957 w 604338"/>
                <a:gd name="connsiteY33" fmla="*/ 266675 h 408502"/>
                <a:gd name="connsiteX34" fmla="*/ 442532 w 604338"/>
                <a:gd name="connsiteY34" fmla="*/ 266675 h 408502"/>
                <a:gd name="connsiteX35" fmla="*/ 442532 w 604338"/>
                <a:gd name="connsiteY35" fmla="*/ 313253 h 408502"/>
                <a:gd name="connsiteX36" fmla="*/ 480632 w 604338"/>
                <a:gd name="connsiteY36" fmla="*/ 351353 h 408502"/>
                <a:gd name="connsiteX37" fmla="*/ 480632 w 604338"/>
                <a:gd name="connsiteY37" fmla="*/ 266675 h 408502"/>
                <a:gd name="connsiteX38" fmla="*/ 499682 w 604338"/>
                <a:gd name="connsiteY38" fmla="*/ 266675 h 408502"/>
                <a:gd name="connsiteX39" fmla="*/ 499682 w 604338"/>
                <a:gd name="connsiteY39" fmla="*/ 370403 h 408502"/>
                <a:gd name="connsiteX40" fmla="*/ 537782 w 604338"/>
                <a:gd name="connsiteY40" fmla="*/ 408503 h 408502"/>
                <a:gd name="connsiteX41" fmla="*/ 537782 w 604338"/>
                <a:gd name="connsiteY41" fmla="*/ 266675 h 408502"/>
                <a:gd name="connsiteX42" fmla="*/ 566357 w 604338"/>
                <a:gd name="connsiteY42" fmla="*/ 266675 h 408502"/>
                <a:gd name="connsiteX43" fmla="*/ 537782 w 604338"/>
                <a:gd name="connsiteY43" fmla="*/ 124753 h 408502"/>
                <a:gd name="connsiteX44" fmla="*/ 537782 w 604338"/>
                <a:gd name="connsiteY44" fmla="*/ 57125 h 408502"/>
                <a:gd name="connsiteX45" fmla="*/ 537782 w 604338"/>
                <a:gd name="connsiteY45" fmla="*/ 57125 h 408502"/>
                <a:gd name="connsiteX46" fmla="*/ 566357 w 604338"/>
                <a:gd name="connsiteY46" fmla="*/ 185046 h 408502"/>
                <a:gd name="connsiteX47" fmla="*/ 585407 w 604338"/>
                <a:gd name="connsiteY47" fmla="*/ 200000 h 408502"/>
                <a:gd name="connsiteX48" fmla="*/ 588550 w 604338"/>
                <a:gd name="connsiteY48" fmla="*/ 200000 h 408502"/>
                <a:gd name="connsiteX49" fmla="*/ 589407 w 604338"/>
                <a:gd name="connsiteY49" fmla="*/ 200000 h 408502"/>
                <a:gd name="connsiteX50" fmla="*/ 603722 w 604338"/>
                <a:gd name="connsiteY50" fmla="*/ 175916 h 408502"/>
                <a:gd name="connsiteX51" fmla="*/ 603695 w 604338"/>
                <a:gd name="connsiteY51" fmla="*/ 175807 h 408502"/>
                <a:gd name="connsiteX52" fmla="*/ 573500 w 604338"/>
                <a:gd name="connsiteY52" fmla="*/ 37313 h 408502"/>
                <a:gd name="connsiteX53" fmla="*/ 567023 w 604338"/>
                <a:gd name="connsiteY53" fmla="*/ 26645 h 408502"/>
                <a:gd name="connsiteX54" fmla="*/ 528923 w 604338"/>
                <a:gd name="connsiteY54" fmla="*/ 6357 h 408502"/>
                <a:gd name="connsiteX55" fmla="*/ 452152 w 604338"/>
                <a:gd name="connsiteY55" fmla="*/ 6357 h 408502"/>
                <a:gd name="connsiteX56" fmla="*/ 414052 w 604338"/>
                <a:gd name="connsiteY56" fmla="*/ 26645 h 408502"/>
                <a:gd name="connsiteX57" fmla="*/ 407384 w 604338"/>
                <a:gd name="connsiteY57" fmla="*/ 37313 h 408502"/>
                <a:gd name="connsiteX58" fmla="*/ 394907 w 604338"/>
                <a:gd name="connsiteY58" fmla="*/ 91320 h 408502"/>
                <a:gd name="connsiteX59" fmla="*/ 394907 w 604338"/>
                <a:gd name="connsiteY59" fmla="*/ 91320 h 408502"/>
                <a:gd name="connsiteX60" fmla="*/ 382334 w 604338"/>
                <a:gd name="connsiteY60" fmla="*/ 37313 h 408502"/>
                <a:gd name="connsiteX61" fmla="*/ 375857 w 604338"/>
                <a:gd name="connsiteY61" fmla="*/ 26645 h 408502"/>
                <a:gd name="connsiteX62" fmla="*/ 223456 w 604338"/>
                <a:gd name="connsiteY62" fmla="*/ 26645 h 408502"/>
                <a:gd name="connsiteX63" fmla="*/ 216884 w 604338"/>
                <a:gd name="connsiteY63" fmla="*/ 37313 h 408502"/>
                <a:gd name="connsiteX64" fmla="*/ 204406 w 604338"/>
                <a:gd name="connsiteY64" fmla="*/ 93130 h 408502"/>
                <a:gd name="connsiteX65" fmla="*/ 204406 w 604338"/>
                <a:gd name="connsiteY65" fmla="*/ 93130 h 408502"/>
                <a:gd name="connsiteX66" fmla="*/ 192405 w 604338"/>
                <a:gd name="connsiteY66" fmla="*/ 37313 h 408502"/>
                <a:gd name="connsiteX67" fmla="*/ 185928 w 604338"/>
                <a:gd name="connsiteY67" fmla="*/ 26645 h 408502"/>
                <a:gd name="connsiteX68" fmla="*/ 147828 w 604338"/>
                <a:gd name="connsiteY68" fmla="*/ 6357 h 408502"/>
                <a:gd name="connsiteX69" fmla="*/ 71056 w 604338"/>
                <a:gd name="connsiteY69" fmla="*/ 6357 h 408502"/>
                <a:gd name="connsiteX70" fmla="*/ 32956 w 604338"/>
                <a:gd name="connsiteY70" fmla="*/ 26645 h 408502"/>
                <a:gd name="connsiteX71" fmla="*/ 26479 w 604338"/>
                <a:gd name="connsiteY71" fmla="*/ 37313 h 408502"/>
                <a:gd name="connsiteX72" fmla="*/ 0 w 604338"/>
                <a:gd name="connsiteY72" fmla="*/ 156376 h 408502"/>
                <a:gd name="connsiteX73" fmla="*/ 21812 w 604338"/>
                <a:gd name="connsiteY73" fmla="*/ 178188 h 408502"/>
                <a:gd name="connsiteX74" fmla="*/ 31337 w 604338"/>
                <a:gd name="connsiteY74" fmla="*/ 187713 h 408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604338" h="408502">
                  <a:moveTo>
                    <a:pt x="32099" y="187808"/>
                  </a:moveTo>
                  <a:lnTo>
                    <a:pt x="62103" y="58840"/>
                  </a:lnTo>
                  <a:lnTo>
                    <a:pt x="62103" y="58840"/>
                  </a:lnTo>
                  <a:lnTo>
                    <a:pt x="62103" y="218193"/>
                  </a:lnTo>
                  <a:lnTo>
                    <a:pt x="100203" y="256293"/>
                  </a:lnTo>
                  <a:lnTo>
                    <a:pt x="100203" y="209525"/>
                  </a:lnTo>
                  <a:lnTo>
                    <a:pt x="119253" y="209525"/>
                  </a:lnTo>
                  <a:lnTo>
                    <a:pt x="119253" y="274962"/>
                  </a:lnTo>
                  <a:lnTo>
                    <a:pt x="157353" y="313062"/>
                  </a:lnTo>
                  <a:lnTo>
                    <a:pt x="157353" y="313062"/>
                  </a:lnTo>
                  <a:lnTo>
                    <a:pt x="157353" y="58745"/>
                  </a:lnTo>
                  <a:lnTo>
                    <a:pt x="157353" y="58745"/>
                  </a:lnTo>
                  <a:lnTo>
                    <a:pt x="185928" y="185046"/>
                  </a:lnTo>
                  <a:cubicBezTo>
                    <a:pt x="187841" y="193734"/>
                    <a:pt x="195511" y="199941"/>
                    <a:pt x="204406" y="200000"/>
                  </a:cubicBezTo>
                  <a:lnTo>
                    <a:pt x="204406" y="200000"/>
                  </a:lnTo>
                  <a:cubicBezTo>
                    <a:pt x="213487" y="200222"/>
                    <a:pt x="221461" y="194003"/>
                    <a:pt x="223456" y="185141"/>
                  </a:cubicBezTo>
                  <a:lnTo>
                    <a:pt x="252031" y="58840"/>
                  </a:lnTo>
                  <a:lnTo>
                    <a:pt x="252031" y="58840"/>
                  </a:lnTo>
                  <a:lnTo>
                    <a:pt x="252031" y="217622"/>
                  </a:lnTo>
                  <a:lnTo>
                    <a:pt x="273082" y="197333"/>
                  </a:lnTo>
                  <a:lnTo>
                    <a:pt x="273082" y="197333"/>
                  </a:lnTo>
                  <a:cubicBezTo>
                    <a:pt x="287953" y="182498"/>
                    <a:pt x="312027" y="182498"/>
                    <a:pt x="326898" y="197333"/>
                  </a:cubicBezTo>
                  <a:lnTo>
                    <a:pt x="347948" y="218479"/>
                  </a:lnTo>
                  <a:lnTo>
                    <a:pt x="347948" y="58745"/>
                  </a:lnTo>
                  <a:lnTo>
                    <a:pt x="347948" y="58745"/>
                  </a:lnTo>
                  <a:lnTo>
                    <a:pt x="375857" y="180950"/>
                  </a:lnTo>
                  <a:lnTo>
                    <a:pt x="376428" y="185046"/>
                  </a:lnTo>
                  <a:cubicBezTo>
                    <a:pt x="378341" y="193734"/>
                    <a:pt x="386011" y="199941"/>
                    <a:pt x="394907" y="200000"/>
                  </a:cubicBezTo>
                  <a:lnTo>
                    <a:pt x="394907" y="200000"/>
                  </a:lnTo>
                  <a:cubicBezTo>
                    <a:pt x="404827" y="200037"/>
                    <a:pt x="413114" y="192454"/>
                    <a:pt x="413957" y="182570"/>
                  </a:cubicBezTo>
                  <a:lnTo>
                    <a:pt x="442532" y="58173"/>
                  </a:lnTo>
                  <a:lnTo>
                    <a:pt x="442532" y="58173"/>
                  </a:lnTo>
                  <a:lnTo>
                    <a:pt x="442532" y="124848"/>
                  </a:lnTo>
                  <a:lnTo>
                    <a:pt x="413957" y="266675"/>
                  </a:lnTo>
                  <a:lnTo>
                    <a:pt x="442532" y="266675"/>
                  </a:lnTo>
                  <a:lnTo>
                    <a:pt x="442532" y="313253"/>
                  </a:lnTo>
                  <a:lnTo>
                    <a:pt x="480632" y="351353"/>
                  </a:lnTo>
                  <a:lnTo>
                    <a:pt x="480632" y="266675"/>
                  </a:lnTo>
                  <a:lnTo>
                    <a:pt x="499682" y="266675"/>
                  </a:lnTo>
                  <a:lnTo>
                    <a:pt x="499682" y="370403"/>
                  </a:lnTo>
                  <a:lnTo>
                    <a:pt x="537782" y="408503"/>
                  </a:lnTo>
                  <a:lnTo>
                    <a:pt x="537782" y="266675"/>
                  </a:lnTo>
                  <a:lnTo>
                    <a:pt x="566357" y="266675"/>
                  </a:lnTo>
                  <a:lnTo>
                    <a:pt x="537782" y="124753"/>
                  </a:lnTo>
                  <a:lnTo>
                    <a:pt x="537782" y="57125"/>
                  </a:lnTo>
                  <a:lnTo>
                    <a:pt x="537782" y="57125"/>
                  </a:lnTo>
                  <a:lnTo>
                    <a:pt x="566357" y="185046"/>
                  </a:lnTo>
                  <a:cubicBezTo>
                    <a:pt x="568313" y="193945"/>
                    <a:pt x="576298" y="200213"/>
                    <a:pt x="585407" y="200000"/>
                  </a:cubicBezTo>
                  <a:lnTo>
                    <a:pt x="588550" y="200000"/>
                  </a:lnTo>
                  <a:lnTo>
                    <a:pt x="589407" y="200000"/>
                  </a:lnTo>
                  <a:cubicBezTo>
                    <a:pt x="600011" y="197303"/>
                    <a:pt x="606421" y="186519"/>
                    <a:pt x="603722" y="175916"/>
                  </a:cubicBezTo>
                  <a:cubicBezTo>
                    <a:pt x="603714" y="175879"/>
                    <a:pt x="603704" y="175843"/>
                    <a:pt x="603695" y="175807"/>
                  </a:cubicBezTo>
                  <a:lnTo>
                    <a:pt x="573500" y="37313"/>
                  </a:lnTo>
                  <a:cubicBezTo>
                    <a:pt x="572600" y="33131"/>
                    <a:pt x="570319" y="29373"/>
                    <a:pt x="567023" y="26645"/>
                  </a:cubicBezTo>
                  <a:cubicBezTo>
                    <a:pt x="555626" y="17679"/>
                    <a:pt x="542725" y="10809"/>
                    <a:pt x="528923" y="6357"/>
                  </a:cubicBezTo>
                  <a:cubicBezTo>
                    <a:pt x="504034" y="-2119"/>
                    <a:pt x="477041" y="-2119"/>
                    <a:pt x="452152" y="6357"/>
                  </a:cubicBezTo>
                  <a:cubicBezTo>
                    <a:pt x="438367" y="10850"/>
                    <a:pt x="425473" y="17716"/>
                    <a:pt x="414052" y="26645"/>
                  </a:cubicBezTo>
                  <a:cubicBezTo>
                    <a:pt x="410686" y="29344"/>
                    <a:pt x="408335" y="33105"/>
                    <a:pt x="407384" y="37313"/>
                  </a:cubicBezTo>
                  <a:lnTo>
                    <a:pt x="394907" y="91320"/>
                  </a:lnTo>
                  <a:lnTo>
                    <a:pt x="394907" y="91320"/>
                  </a:lnTo>
                  <a:lnTo>
                    <a:pt x="382334" y="37313"/>
                  </a:lnTo>
                  <a:cubicBezTo>
                    <a:pt x="381433" y="33131"/>
                    <a:pt x="379152" y="29373"/>
                    <a:pt x="375857" y="26645"/>
                  </a:cubicBezTo>
                  <a:cubicBezTo>
                    <a:pt x="331073" y="-8318"/>
                    <a:pt x="268240" y="-8318"/>
                    <a:pt x="223456" y="26645"/>
                  </a:cubicBezTo>
                  <a:cubicBezTo>
                    <a:pt x="220126" y="29358"/>
                    <a:pt x="217809" y="33118"/>
                    <a:pt x="216884" y="37313"/>
                  </a:cubicBezTo>
                  <a:lnTo>
                    <a:pt x="204406" y="93130"/>
                  </a:lnTo>
                  <a:lnTo>
                    <a:pt x="204406" y="93130"/>
                  </a:lnTo>
                  <a:lnTo>
                    <a:pt x="192405" y="37313"/>
                  </a:lnTo>
                  <a:cubicBezTo>
                    <a:pt x="191505" y="33131"/>
                    <a:pt x="189224" y="29373"/>
                    <a:pt x="185928" y="26645"/>
                  </a:cubicBezTo>
                  <a:cubicBezTo>
                    <a:pt x="174530" y="17679"/>
                    <a:pt x="161630" y="10809"/>
                    <a:pt x="147828" y="6357"/>
                  </a:cubicBezTo>
                  <a:cubicBezTo>
                    <a:pt x="122939" y="-2119"/>
                    <a:pt x="95945" y="-2119"/>
                    <a:pt x="71056" y="6357"/>
                  </a:cubicBezTo>
                  <a:cubicBezTo>
                    <a:pt x="57272" y="10850"/>
                    <a:pt x="44378" y="17716"/>
                    <a:pt x="32956" y="26645"/>
                  </a:cubicBezTo>
                  <a:cubicBezTo>
                    <a:pt x="29620" y="29337"/>
                    <a:pt x="27328" y="33111"/>
                    <a:pt x="26479" y="37313"/>
                  </a:cubicBezTo>
                  <a:lnTo>
                    <a:pt x="0" y="156376"/>
                  </a:lnTo>
                  <a:lnTo>
                    <a:pt x="21812" y="178188"/>
                  </a:lnTo>
                  <a:lnTo>
                    <a:pt x="31337" y="18771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640F3DF-5F05-07A2-4E22-2A8E112A15B4}"/>
                </a:ext>
              </a:extLst>
            </p:cNvPr>
            <p:cNvSpPr/>
            <p:nvPr/>
          </p:nvSpPr>
          <p:spPr>
            <a:xfrm>
              <a:off x="4000690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7B6A255-AE8C-B1B3-23CB-253017E1E942}"/>
                </a:ext>
              </a:extLst>
            </p:cNvPr>
            <p:cNvSpPr/>
            <p:nvPr/>
          </p:nvSpPr>
          <p:spPr>
            <a:xfrm>
              <a:off x="4191476" y="2323660"/>
              <a:ext cx="95250" cy="95250"/>
            </a:xfrm>
            <a:custGeom>
              <a:avLst/>
              <a:gdLst>
                <a:gd name="connsiteX0" fmla="*/ 95250 w 95250"/>
                <a:gd name="connsiteY0" fmla="*/ 47625 h 95250"/>
                <a:gd name="connsiteX1" fmla="*/ 47625 w 95250"/>
                <a:gd name="connsiteY1" fmla="*/ 95250 h 95250"/>
                <a:gd name="connsiteX2" fmla="*/ 0 w 95250"/>
                <a:gd name="connsiteY2" fmla="*/ 47625 h 95250"/>
                <a:gd name="connsiteX3" fmla="*/ 47625 w 95250"/>
                <a:gd name="connsiteY3" fmla="*/ 0 h 95250"/>
                <a:gd name="connsiteX4" fmla="*/ 95250 w 95250"/>
                <a:gd name="connsiteY4" fmla="*/ 47625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M"/>
            </a:p>
          </p:txBody>
        </p:sp>
      </p:grpSp>
    </p:spTree>
    <p:extLst>
      <p:ext uri="{BB962C8B-B14F-4D97-AF65-F5344CB8AC3E}">
        <p14:creationId xmlns:p14="http://schemas.microsoft.com/office/powerpoint/2010/main" val="4053259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217</Words>
  <Application>Microsoft Office PowerPoint</Application>
  <PresentationFormat>Widescreen</PresentationFormat>
  <Paragraphs>65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Display</vt:lpstr>
      <vt:lpstr>Arial</vt:lpstr>
      <vt:lpstr>Bahnschrift SemiBold Condensed</vt:lpstr>
      <vt:lpstr>Blackadder ITC</vt:lpstr>
      <vt:lpstr>Century Schoolbook</vt:lpstr>
      <vt:lpstr>Palatino Linotype</vt:lpstr>
      <vt:lpstr>Perpetua</vt:lpstr>
      <vt:lpstr>Playfair display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Nougoua Iledegarde</dc:creator>
  <cp:lastModifiedBy>Nougoua Iledegarde</cp:lastModifiedBy>
  <cp:revision>3</cp:revision>
  <dcterms:created xsi:type="dcterms:W3CDTF">2025-04-09T23:16:12Z</dcterms:created>
  <dcterms:modified xsi:type="dcterms:W3CDTF">2025-04-14T20:00:37Z</dcterms:modified>
</cp:coreProperties>
</file>