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94"/>
  </p:normalViewPr>
  <p:slideViewPr>
    <p:cSldViewPr snapToGrid="0">
      <p:cViewPr varScale="1">
        <p:scale>
          <a:sx n="117" d="100"/>
          <a:sy n="117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FFE0-DCFD-2282-82C4-92E6062EB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88E9A-C998-288C-8BF2-87BDE0A64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03BC3-8C79-63DE-8C5B-6AB4FBCD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0350-609D-014C-B755-F348C9F51B5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7FCC-922F-5667-07FA-05862F62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37D6-3FEC-14AC-E3F1-C68133F4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98EE-A6AB-064E-8C34-56794BBD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5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91BF-0E32-E13C-F433-4BF59104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D25F1-F8F6-21B8-79B2-346910B93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229B-C60C-FE10-263B-219798AF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0350-609D-014C-B755-F348C9F51B5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8EED-B975-B080-EF89-F0E117F9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1EEBE-BEFD-E217-FB37-1F429DB7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98EE-A6AB-064E-8C34-56794BBD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961E-C4E1-3C2C-1399-0830496E1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B31AF-4929-9F9C-FFC5-931BA3F21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1BA5-8493-F1D8-3FCF-F0A8AA5C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0350-609D-014C-B755-F348C9F51B5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CDAA-E961-6D89-8983-2989D614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A8B10-111C-ECC8-F877-5C88EAA2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98EE-A6AB-064E-8C34-56794BBD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5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3B46-5E28-E5F7-F65A-9042D44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A1E6-1341-C517-58F4-D796DA4F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18ED3-93CE-618E-8D85-56FEB040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0350-609D-014C-B755-F348C9F51B5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C525-E313-63F3-9076-62D9B892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9BAF-DD6D-8253-3860-6FC7B9EE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98EE-A6AB-064E-8C34-56794BBD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9EAF-29F7-BB56-20AD-2A229F0B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CD796-DA49-C185-271E-6FF10AF41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FA8D-34F1-4A8F-FCDE-2E7E345C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0350-609D-014C-B755-F348C9F51B5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FF24C-3A96-7395-D837-9E707022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28699-C85F-1180-790B-5D123401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98EE-A6AB-064E-8C34-56794BBD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3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4730-8FC6-286E-75EE-D0A300CF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790D-E872-0A99-FDC8-2CDAB0F71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43C2F-FD7A-8C1B-3496-6773475F8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C4CDE-FC75-ACF5-3BAC-4EFDA887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0350-609D-014C-B755-F348C9F51B5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C41A5-6C38-4FC3-8889-3BAC701B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CC55E-D100-DF8D-5B92-9645896F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98EE-A6AB-064E-8C34-56794BBD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61BE-C851-68F1-7E17-C06D2B64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6668D-76FD-A16D-D070-E7ABC6E66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2D8CD-5A4A-6665-0D22-2D612213A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63CC9-AA7C-DA2C-B9DB-CBF1D4E4B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5DF8A-4BA4-4755-483E-C099C1E4F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D62CD-17D2-10FC-C70A-245FC944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0350-609D-014C-B755-F348C9F51B5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E5929-F647-416C-A7AA-72324ECD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FC0C2-57CE-65B1-7538-9D8D5392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98EE-A6AB-064E-8C34-56794BBD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5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5F63-0E1F-65E1-D4CA-18EF8B9A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BDA17-C1FF-6417-D57D-0789490E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0350-609D-014C-B755-F348C9F51B5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BD843-62AF-E4B0-7273-872D5901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2DF00-3848-5C7E-B92D-46FDFFFA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98EE-A6AB-064E-8C34-56794BBD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1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F5C6F-CF2B-5509-7475-0965C060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0350-609D-014C-B755-F348C9F51B5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36CA1-51AF-CD87-CA8C-84D72C67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0CEA2-76E0-4DAC-349B-C6BD431E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98EE-A6AB-064E-8C34-56794BBD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4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1566-A4EC-28C9-ADDE-1ECE1B3C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F007-2010-9880-8FC1-3BF8FD8A6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3C405-8C2D-D591-39D0-4A8F5AFFB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ECF6E-E062-8A60-33A9-BF128DC7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0350-609D-014C-B755-F348C9F51B5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F1910-46A3-A3DA-89B6-F3A5D077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CE149-B2B8-7B85-B769-7A11D388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98EE-A6AB-064E-8C34-56794BBD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3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A877-0445-9D89-3F28-A4DFE0AB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B952F-41AC-BDD8-7822-E71BBB07C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C2481-6D65-1FD9-3F8B-DB9A5B79F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21196-821C-9CB2-4EC4-231E4E27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0350-609D-014C-B755-F348C9F51B5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3D3EB-92E8-F953-8591-10E302CD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2C143-B7FD-5CCB-0D83-47F010CA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98EE-A6AB-064E-8C34-56794BBD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03ED1-634C-3F56-8A2A-D42E4859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C2FEC-DDF9-18B4-9BEA-7E42726B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352C5-A804-8145-7AC5-32E1BF7BF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50350-609D-014C-B755-F348C9F51B5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8A35-705D-8B16-0244-9F05FB695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C6A08-E52C-D2E1-564F-4B58FCE02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498EE-A6AB-064E-8C34-56794BBD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8DCC4DF4-2908-D788-8075-00CC5C1AF7D6}"/>
              </a:ext>
            </a:extLst>
          </p:cNvPr>
          <p:cNvSpPr/>
          <p:nvPr/>
        </p:nvSpPr>
        <p:spPr>
          <a:xfrm>
            <a:off x="252234" y="33502"/>
            <a:ext cx="3258527" cy="6661212"/>
          </a:xfrm>
          <a:prstGeom prst="rect">
            <a:avLst/>
          </a:prstGeom>
          <a:solidFill>
            <a:srgbClr val="F0E9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A8A7E71-6E24-B6A9-16AE-C1FFE6668030}"/>
              </a:ext>
            </a:extLst>
          </p:cNvPr>
          <p:cNvSpPr/>
          <p:nvPr/>
        </p:nvSpPr>
        <p:spPr>
          <a:xfrm>
            <a:off x="6172337" y="320424"/>
            <a:ext cx="2229344" cy="18128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36E511D-FAE1-3D86-FB0C-D7D0B54A531A}"/>
              </a:ext>
            </a:extLst>
          </p:cNvPr>
          <p:cNvSpPr/>
          <p:nvPr/>
        </p:nvSpPr>
        <p:spPr>
          <a:xfrm>
            <a:off x="3860907" y="117093"/>
            <a:ext cx="4540773" cy="18128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CBD84E8-2270-8991-B5A9-2286C9EE470C}"/>
              </a:ext>
            </a:extLst>
          </p:cNvPr>
          <p:cNvSpPr/>
          <p:nvPr/>
        </p:nvSpPr>
        <p:spPr>
          <a:xfrm>
            <a:off x="3579030" y="2012903"/>
            <a:ext cx="2503768" cy="15832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AC8E527-025F-F0A6-C590-F6805D3F9B08}"/>
              </a:ext>
            </a:extLst>
          </p:cNvPr>
          <p:cNvSpPr/>
          <p:nvPr/>
        </p:nvSpPr>
        <p:spPr>
          <a:xfrm>
            <a:off x="3594772" y="3688733"/>
            <a:ext cx="4806908" cy="21920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353A77-6875-245C-54CC-D679CFE84FB9}"/>
              </a:ext>
            </a:extLst>
          </p:cNvPr>
          <p:cNvSpPr/>
          <p:nvPr/>
        </p:nvSpPr>
        <p:spPr>
          <a:xfrm>
            <a:off x="1655618" y="663246"/>
            <a:ext cx="1676400" cy="955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51F3D-AE05-8C6A-07DF-BC2FD293FBBD}"/>
              </a:ext>
            </a:extLst>
          </p:cNvPr>
          <p:cNvSpPr txBox="1"/>
          <p:nvPr/>
        </p:nvSpPr>
        <p:spPr>
          <a:xfrm>
            <a:off x="489857" y="804160"/>
            <a:ext cx="61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first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D11DE-B90F-95CD-1E2D-7FDE20B26F7E}"/>
              </a:ext>
            </a:extLst>
          </p:cNvPr>
          <p:cNvSpPr txBox="1"/>
          <p:nvPr/>
        </p:nvSpPr>
        <p:spPr>
          <a:xfrm>
            <a:off x="594584" y="4384323"/>
            <a:ext cx="595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29690A-E0C5-6D3E-97DB-570BC7C9E692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2020613" y="1541326"/>
            <a:ext cx="480534" cy="774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0DCDBF-463E-EC14-7E00-14C4E0772B0F}"/>
              </a:ext>
            </a:extLst>
          </p:cNvPr>
          <p:cNvCxnSpPr>
            <a:cxnSpLocks/>
          </p:cNvCxnSpPr>
          <p:nvPr/>
        </p:nvCxnSpPr>
        <p:spPr>
          <a:xfrm flipV="1">
            <a:off x="2000442" y="320424"/>
            <a:ext cx="0" cy="386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BF611E-6B10-739D-3474-51FD0DB8CE8A}"/>
              </a:ext>
            </a:extLst>
          </p:cNvPr>
          <p:cNvSpPr/>
          <p:nvPr/>
        </p:nvSpPr>
        <p:spPr>
          <a:xfrm>
            <a:off x="2407380" y="702187"/>
            <a:ext cx="837205" cy="400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Juan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E5AEDF-EDC1-7460-96BE-CFA9B763DFE8}"/>
              </a:ext>
            </a:extLst>
          </p:cNvPr>
          <p:cNvSpPr/>
          <p:nvPr/>
        </p:nvSpPr>
        <p:spPr>
          <a:xfrm>
            <a:off x="1770242" y="702187"/>
            <a:ext cx="500742" cy="4000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DE32F1-E6FE-CBE5-7CAF-E9D857B8D605}"/>
              </a:ext>
            </a:extLst>
          </p:cNvPr>
          <p:cNvSpPr/>
          <p:nvPr/>
        </p:nvSpPr>
        <p:spPr>
          <a:xfrm>
            <a:off x="1770242" y="1141227"/>
            <a:ext cx="500742" cy="400099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49E887-F18D-47D4-4790-B2A7E485ADB7}"/>
              </a:ext>
            </a:extLst>
          </p:cNvPr>
          <p:cNvSpPr/>
          <p:nvPr/>
        </p:nvSpPr>
        <p:spPr>
          <a:xfrm>
            <a:off x="2407379" y="1147424"/>
            <a:ext cx="837205" cy="40009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lista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EFC21C-3544-2628-F969-DF38A8674F62}"/>
              </a:ext>
            </a:extLst>
          </p:cNvPr>
          <p:cNvSpPr txBox="1"/>
          <p:nvPr/>
        </p:nvSpPr>
        <p:spPr>
          <a:xfrm>
            <a:off x="1770242" y="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897A0A-0197-44D3-ECE6-9EEAFC9E4499}"/>
              </a:ext>
            </a:extLst>
          </p:cNvPr>
          <p:cNvSpPr/>
          <p:nvPr/>
        </p:nvSpPr>
        <p:spPr>
          <a:xfrm>
            <a:off x="1662947" y="2315895"/>
            <a:ext cx="1676400" cy="955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D92FED-56C9-D636-F16E-C427DDEFC02E}"/>
              </a:ext>
            </a:extLst>
          </p:cNvPr>
          <p:cNvSpPr/>
          <p:nvPr/>
        </p:nvSpPr>
        <p:spPr>
          <a:xfrm>
            <a:off x="2414709" y="2354836"/>
            <a:ext cx="837205" cy="400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Juan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E78369-ACB2-31D5-2C58-22813B3C1DCB}"/>
              </a:ext>
            </a:extLst>
          </p:cNvPr>
          <p:cNvSpPr/>
          <p:nvPr/>
        </p:nvSpPr>
        <p:spPr>
          <a:xfrm>
            <a:off x="1777571" y="2354836"/>
            <a:ext cx="500742" cy="4000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5E1394-9404-C105-C680-99F5E6B69268}"/>
              </a:ext>
            </a:extLst>
          </p:cNvPr>
          <p:cNvSpPr/>
          <p:nvPr/>
        </p:nvSpPr>
        <p:spPr>
          <a:xfrm>
            <a:off x="1777571" y="2793876"/>
            <a:ext cx="500742" cy="400099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EEEE9D-7708-0C51-316C-26FAC1029C4A}"/>
              </a:ext>
            </a:extLst>
          </p:cNvPr>
          <p:cNvSpPr/>
          <p:nvPr/>
        </p:nvSpPr>
        <p:spPr>
          <a:xfrm>
            <a:off x="2414708" y="2800073"/>
            <a:ext cx="837205" cy="40009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lista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69377A-266D-781B-9075-CFA592232CBC}"/>
              </a:ext>
            </a:extLst>
          </p:cNvPr>
          <p:cNvSpPr/>
          <p:nvPr/>
        </p:nvSpPr>
        <p:spPr>
          <a:xfrm>
            <a:off x="1655618" y="4110058"/>
            <a:ext cx="1676400" cy="955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C6E99E-A3F2-9E67-4113-137857BBA6B4}"/>
              </a:ext>
            </a:extLst>
          </p:cNvPr>
          <p:cNvSpPr/>
          <p:nvPr/>
        </p:nvSpPr>
        <p:spPr>
          <a:xfrm>
            <a:off x="2407380" y="4148999"/>
            <a:ext cx="837205" cy="400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Juan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423DE7-1580-EECF-1233-66CA1F513240}"/>
              </a:ext>
            </a:extLst>
          </p:cNvPr>
          <p:cNvSpPr/>
          <p:nvPr/>
        </p:nvSpPr>
        <p:spPr>
          <a:xfrm>
            <a:off x="1770242" y="4148999"/>
            <a:ext cx="500742" cy="4000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ECF546-1C1E-B941-8284-C689879C78B1}"/>
              </a:ext>
            </a:extLst>
          </p:cNvPr>
          <p:cNvSpPr/>
          <p:nvPr/>
        </p:nvSpPr>
        <p:spPr>
          <a:xfrm>
            <a:off x="1770242" y="4588039"/>
            <a:ext cx="500742" cy="400099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F30E09-D8DF-C696-A47B-C3D9BAC7A8AF}"/>
              </a:ext>
            </a:extLst>
          </p:cNvPr>
          <p:cNvSpPr/>
          <p:nvPr/>
        </p:nvSpPr>
        <p:spPr>
          <a:xfrm>
            <a:off x="2407379" y="4594236"/>
            <a:ext cx="837205" cy="40009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lista</a:t>
            </a:r>
            <a:endParaRPr lang="en-US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250686-7AE5-3D84-BED8-493CEFD3BBF4}"/>
              </a:ext>
            </a:extLst>
          </p:cNvPr>
          <p:cNvCxnSpPr>
            <a:cxnSpLocks/>
            <a:stCxn id="30" idx="0"/>
            <a:endCxn id="4" idx="1"/>
          </p:cNvCxnSpPr>
          <p:nvPr/>
        </p:nvCxnSpPr>
        <p:spPr>
          <a:xfrm rot="16200000" flipV="1">
            <a:off x="1234976" y="1561870"/>
            <a:ext cx="1213608" cy="372324"/>
          </a:xfrm>
          <a:prstGeom prst="bentConnector4">
            <a:avLst>
              <a:gd name="adj1" fmla="val 30307"/>
              <a:gd name="adj2" fmla="val 161398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A566DE56-BF64-CD3B-E017-85BAF66248EA}"/>
              </a:ext>
            </a:extLst>
          </p:cNvPr>
          <p:cNvCxnSpPr>
            <a:cxnSpLocks/>
            <a:stCxn id="35" idx="0"/>
            <a:endCxn id="28" idx="1"/>
          </p:cNvCxnSpPr>
          <p:nvPr/>
        </p:nvCxnSpPr>
        <p:spPr>
          <a:xfrm rot="16200000" flipV="1">
            <a:off x="1164219" y="3292605"/>
            <a:ext cx="1355122" cy="357666"/>
          </a:xfrm>
          <a:prstGeom prst="bentConnector4">
            <a:avLst>
              <a:gd name="adj1" fmla="val 32364"/>
              <a:gd name="adj2" fmla="val 163914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9462BA-FB08-8361-E93C-E9CF20B1A16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03358" y="1004215"/>
            <a:ext cx="552260" cy="6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59DD61-2448-C077-E99A-B97284F2698C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1189747" y="4584378"/>
            <a:ext cx="465871" cy="36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D23AE0-3353-7634-BBB2-9D08FDAA4B4B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2027942" y="3193975"/>
            <a:ext cx="465876" cy="916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2F2F2C3-9FAF-22E7-8DC8-B02D56F29B06}"/>
              </a:ext>
            </a:extLst>
          </p:cNvPr>
          <p:cNvSpPr txBox="1"/>
          <p:nvPr/>
        </p:nvSpPr>
        <p:spPr>
          <a:xfrm>
            <a:off x="1802900" y="535993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28C43A-8946-72F6-2F92-CD8D76EB438B}"/>
              </a:ext>
            </a:extLst>
          </p:cNvPr>
          <p:cNvCxnSpPr>
            <a:cxnSpLocks/>
            <a:stCxn id="36" idx="2"/>
            <a:endCxn id="57" idx="0"/>
          </p:cNvCxnSpPr>
          <p:nvPr/>
        </p:nvCxnSpPr>
        <p:spPr>
          <a:xfrm flipH="1">
            <a:off x="2015458" y="4988138"/>
            <a:ext cx="5155" cy="371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608D3A66-3109-FA4A-8476-B9DA459C3E69}"/>
              </a:ext>
            </a:extLst>
          </p:cNvPr>
          <p:cNvSpPr/>
          <p:nvPr/>
        </p:nvSpPr>
        <p:spPr>
          <a:xfrm>
            <a:off x="4169223" y="702187"/>
            <a:ext cx="1676400" cy="955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46A4B24-ABB4-15E0-69A7-402E74475910}"/>
              </a:ext>
            </a:extLst>
          </p:cNvPr>
          <p:cNvSpPr/>
          <p:nvPr/>
        </p:nvSpPr>
        <p:spPr>
          <a:xfrm>
            <a:off x="4912660" y="980118"/>
            <a:ext cx="837205" cy="40009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86B717C-323A-CDB3-8FE7-623E81D11A89}"/>
              </a:ext>
            </a:extLst>
          </p:cNvPr>
          <p:cNvSpPr/>
          <p:nvPr/>
        </p:nvSpPr>
        <p:spPr>
          <a:xfrm>
            <a:off x="4283847" y="741128"/>
            <a:ext cx="500742" cy="4000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3FC8FC2-FC81-B1FC-D43E-9D1DE4FDC4C1}"/>
              </a:ext>
            </a:extLst>
          </p:cNvPr>
          <p:cNvSpPr/>
          <p:nvPr/>
        </p:nvSpPr>
        <p:spPr>
          <a:xfrm>
            <a:off x="4283847" y="1180168"/>
            <a:ext cx="500742" cy="400099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571C75E-C8FE-F7B0-A6D3-9E9285A53882}"/>
              </a:ext>
            </a:extLst>
          </p:cNvPr>
          <p:cNvCxnSpPr>
            <a:cxnSpLocks/>
            <a:stCxn id="24" idx="3"/>
            <a:endCxn id="62" idx="1"/>
          </p:cNvCxnSpPr>
          <p:nvPr/>
        </p:nvCxnSpPr>
        <p:spPr>
          <a:xfrm flipV="1">
            <a:off x="3244584" y="1180169"/>
            <a:ext cx="924639" cy="16730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05B97ED-C16F-305F-46B4-2ABFAD45EA8E}"/>
              </a:ext>
            </a:extLst>
          </p:cNvPr>
          <p:cNvSpPr/>
          <p:nvPr/>
        </p:nvSpPr>
        <p:spPr>
          <a:xfrm>
            <a:off x="6346379" y="702186"/>
            <a:ext cx="1676400" cy="955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BA5F46F-13C4-042A-D0AD-08D1A161384F}"/>
              </a:ext>
            </a:extLst>
          </p:cNvPr>
          <p:cNvSpPr/>
          <p:nvPr/>
        </p:nvSpPr>
        <p:spPr>
          <a:xfrm>
            <a:off x="7089816" y="980117"/>
            <a:ext cx="837205" cy="40009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93E526-5CB6-2355-CE27-53A802EDE7E8}"/>
              </a:ext>
            </a:extLst>
          </p:cNvPr>
          <p:cNvSpPr/>
          <p:nvPr/>
        </p:nvSpPr>
        <p:spPr>
          <a:xfrm>
            <a:off x="6461003" y="741127"/>
            <a:ext cx="500742" cy="4000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A8BFB75-D0F0-2E88-7A06-EC825E51E293}"/>
              </a:ext>
            </a:extLst>
          </p:cNvPr>
          <p:cNvSpPr/>
          <p:nvPr/>
        </p:nvSpPr>
        <p:spPr>
          <a:xfrm>
            <a:off x="6461003" y="1180167"/>
            <a:ext cx="500742" cy="400099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A1D4163-AE92-69DE-1B7D-6AB86D8B0ECA}"/>
              </a:ext>
            </a:extLst>
          </p:cNvPr>
          <p:cNvSpPr/>
          <p:nvPr/>
        </p:nvSpPr>
        <p:spPr>
          <a:xfrm>
            <a:off x="4169223" y="2570379"/>
            <a:ext cx="1676400" cy="955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BEFE5E-2F61-B06D-29AD-A03BCB3D4D14}"/>
              </a:ext>
            </a:extLst>
          </p:cNvPr>
          <p:cNvSpPr/>
          <p:nvPr/>
        </p:nvSpPr>
        <p:spPr>
          <a:xfrm>
            <a:off x="4912660" y="2848310"/>
            <a:ext cx="837205" cy="40009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D286F81-57CC-ECFF-4A01-848B58FCB001}"/>
              </a:ext>
            </a:extLst>
          </p:cNvPr>
          <p:cNvSpPr/>
          <p:nvPr/>
        </p:nvSpPr>
        <p:spPr>
          <a:xfrm>
            <a:off x="4283847" y="2609320"/>
            <a:ext cx="500742" cy="4000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0B4FB55-55A1-9977-B358-4A65C810CED1}"/>
              </a:ext>
            </a:extLst>
          </p:cNvPr>
          <p:cNvSpPr/>
          <p:nvPr/>
        </p:nvSpPr>
        <p:spPr>
          <a:xfrm>
            <a:off x="4283847" y="3048360"/>
            <a:ext cx="500742" cy="400099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D1241E-F7C7-86F5-F744-2FDAEE6A5A52}"/>
              </a:ext>
            </a:extLst>
          </p:cNvPr>
          <p:cNvSpPr txBox="1"/>
          <p:nvPr/>
        </p:nvSpPr>
        <p:spPr>
          <a:xfrm>
            <a:off x="4632665" y="103169"/>
            <a:ext cx="61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first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EE8C97-9A33-3ED2-46AD-892F0D7ED842}"/>
              </a:ext>
            </a:extLst>
          </p:cNvPr>
          <p:cNvSpPr txBox="1"/>
          <p:nvPr/>
        </p:nvSpPr>
        <p:spPr>
          <a:xfrm>
            <a:off x="6792234" y="103169"/>
            <a:ext cx="595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5FE87B-0FA8-13F4-9220-252FBC50C751}"/>
              </a:ext>
            </a:extLst>
          </p:cNvPr>
          <p:cNvSpPr txBox="1"/>
          <p:nvPr/>
        </p:nvSpPr>
        <p:spPr>
          <a:xfrm>
            <a:off x="4164796" y="2013946"/>
            <a:ext cx="61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first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688EC4-A9E9-44FF-5BB6-D2085492BC78}"/>
              </a:ext>
            </a:extLst>
          </p:cNvPr>
          <p:cNvSpPr txBox="1"/>
          <p:nvPr/>
        </p:nvSpPr>
        <p:spPr>
          <a:xfrm>
            <a:off x="5292298" y="2013763"/>
            <a:ext cx="595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last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BD8AEF4-18B3-BFE8-D903-C1F3E63DD09A}"/>
              </a:ext>
            </a:extLst>
          </p:cNvPr>
          <p:cNvSpPr/>
          <p:nvPr/>
        </p:nvSpPr>
        <p:spPr>
          <a:xfrm>
            <a:off x="4073465" y="4306451"/>
            <a:ext cx="1676400" cy="955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7DA90DD-AD65-A369-3D93-87ADDEB8B54B}"/>
              </a:ext>
            </a:extLst>
          </p:cNvPr>
          <p:cNvSpPr/>
          <p:nvPr/>
        </p:nvSpPr>
        <p:spPr>
          <a:xfrm>
            <a:off x="4816902" y="4584382"/>
            <a:ext cx="837205" cy="40009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300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1CE386-7A52-BD17-75C8-826013D11C85}"/>
              </a:ext>
            </a:extLst>
          </p:cNvPr>
          <p:cNvSpPr/>
          <p:nvPr/>
        </p:nvSpPr>
        <p:spPr>
          <a:xfrm>
            <a:off x="4188089" y="4345392"/>
            <a:ext cx="500742" cy="4000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F2616F7-56EF-BDFC-0F7A-F13587D5A637}"/>
              </a:ext>
            </a:extLst>
          </p:cNvPr>
          <p:cNvSpPr/>
          <p:nvPr/>
        </p:nvSpPr>
        <p:spPr>
          <a:xfrm>
            <a:off x="4188089" y="4784432"/>
            <a:ext cx="500742" cy="400099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0BC38EE-2F9E-5D33-7C42-2E52C69E304D}"/>
              </a:ext>
            </a:extLst>
          </p:cNvPr>
          <p:cNvSpPr/>
          <p:nvPr/>
        </p:nvSpPr>
        <p:spPr>
          <a:xfrm>
            <a:off x="6250621" y="4306450"/>
            <a:ext cx="1676400" cy="9559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34E9DCF-2005-7541-2B64-2E3FAE577984}"/>
              </a:ext>
            </a:extLst>
          </p:cNvPr>
          <p:cNvSpPr/>
          <p:nvPr/>
        </p:nvSpPr>
        <p:spPr>
          <a:xfrm>
            <a:off x="6994058" y="4584381"/>
            <a:ext cx="837205" cy="40009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2F31BA0-274A-096F-387C-260D365C5F77}"/>
              </a:ext>
            </a:extLst>
          </p:cNvPr>
          <p:cNvSpPr/>
          <p:nvPr/>
        </p:nvSpPr>
        <p:spPr>
          <a:xfrm>
            <a:off x="6365245" y="4345391"/>
            <a:ext cx="500742" cy="4000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395C6F-44E1-7E72-DDC1-5B7D1D4B07FA}"/>
              </a:ext>
            </a:extLst>
          </p:cNvPr>
          <p:cNvSpPr/>
          <p:nvPr/>
        </p:nvSpPr>
        <p:spPr>
          <a:xfrm>
            <a:off x="6365245" y="4784431"/>
            <a:ext cx="500742" cy="400099"/>
          </a:xfrm>
          <a:prstGeom prst="rect">
            <a:avLst/>
          </a:prstGeom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63B84C3-4F32-7F4F-82A4-3DBD9BF2A612}"/>
              </a:ext>
            </a:extLst>
          </p:cNvPr>
          <p:cNvSpPr txBox="1"/>
          <p:nvPr/>
        </p:nvSpPr>
        <p:spPr>
          <a:xfrm>
            <a:off x="4604914" y="3632191"/>
            <a:ext cx="61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first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5683180-650D-CB64-B459-CB4BC6CE6803}"/>
              </a:ext>
            </a:extLst>
          </p:cNvPr>
          <p:cNvSpPr txBox="1"/>
          <p:nvPr/>
        </p:nvSpPr>
        <p:spPr>
          <a:xfrm>
            <a:off x="6788725" y="3641513"/>
            <a:ext cx="595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last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D74514D-33DE-CB01-BEE1-69E6A3558D17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339347" y="2793877"/>
            <a:ext cx="805575" cy="42727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ABB838D-4214-2BF8-B00B-FD6C801F83F3}"/>
              </a:ext>
            </a:extLst>
          </p:cNvPr>
          <p:cNvCxnSpPr>
            <a:cxnSpLocks/>
            <a:stCxn id="33" idx="3"/>
            <a:endCxn id="86" idx="1"/>
          </p:cNvCxnSpPr>
          <p:nvPr/>
        </p:nvCxnSpPr>
        <p:spPr>
          <a:xfrm>
            <a:off x="3332018" y="4588040"/>
            <a:ext cx="741447" cy="19639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FF0EDBA-9DAE-C804-9AEB-BF58FC6AAE4A}"/>
              </a:ext>
            </a:extLst>
          </p:cNvPr>
          <p:cNvCxnSpPr>
            <a:cxnSpLocks/>
            <a:stCxn id="89" idx="2"/>
            <a:endCxn id="90" idx="1"/>
          </p:cNvCxnSpPr>
          <p:nvPr/>
        </p:nvCxnSpPr>
        <p:spPr>
          <a:xfrm rot="5400000" flipH="1" flipV="1">
            <a:off x="5144490" y="4078401"/>
            <a:ext cx="400099" cy="1812161"/>
          </a:xfrm>
          <a:prstGeom prst="bentConnector4">
            <a:avLst>
              <a:gd name="adj1" fmla="val -57136"/>
              <a:gd name="adj2" fmla="val 85141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Arrow Connector 101">
            <a:extLst>
              <a:ext uri="{FF2B5EF4-FFF2-40B4-BE49-F238E27FC236}">
                <a16:creationId xmlns:a16="http://schemas.microsoft.com/office/drawing/2014/main" id="{F76391B5-810C-3D4C-E9C7-E5A16DD6C4EE}"/>
              </a:ext>
            </a:extLst>
          </p:cNvPr>
          <p:cNvCxnSpPr>
            <a:cxnSpLocks/>
            <a:stCxn id="66" idx="2"/>
            <a:endCxn id="73" idx="1"/>
          </p:cNvCxnSpPr>
          <p:nvPr/>
        </p:nvCxnSpPr>
        <p:spPr>
          <a:xfrm rot="5400000" flipH="1" flipV="1">
            <a:off x="5240248" y="474137"/>
            <a:ext cx="400099" cy="1812161"/>
          </a:xfrm>
          <a:prstGeom prst="bentConnector4">
            <a:avLst>
              <a:gd name="adj1" fmla="val -57136"/>
              <a:gd name="adj2" fmla="val 79735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3B33F9F-374B-AFE1-7ED4-33141ECC11E3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4091107" y="558699"/>
            <a:ext cx="192740" cy="382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4024519-BA4E-118F-303A-421B82155804}"/>
              </a:ext>
            </a:extLst>
          </p:cNvPr>
          <p:cNvSpPr txBox="1"/>
          <p:nvPr/>
        </p:nvSpPr>
        <p:spPr>
          <a:xfrm>
            <a:off x="3860907" y="23827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nil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0D92CB5-1E29-BD10-8676-E7FB76343044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3907304" y="2495197"/>
            <a:ext cx="376543" cy="3141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7A6DCC8-F7A2-1194-FFFA-88BCADAC3301}"/>
              </a:ext>
            </a:extLst>
          </p:cNvPr>
          <p:cNvSpPr txBox="1"/>
          <p:nvPr/>
        </p:nvSpPr>
        <p:spPr>
          <a:xfrm>
            <a:off x="3677104" y="217477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nil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21CDDD4-1487-3F1A-084C-E7AC9B0B1CBC}"/>
              </a:ext>
            </a:extLst>
          </p:cNvPr>
          <p:cNvCxnSpPr>
            <a:cxnSpLocks/>
            <a:stCxn id="81" idx="2"/>
            <a:endCxn id="62" idx="0"/>
          </p:cNvCxnSpPr>
          <p:nvPr/>
        </p:nvCxnSpPr>
        <p:spPr>
          <a:xfrm>
            <a:off x="4939416" y="503279"/>
            <a:ext cx="68007" cy="198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2C0EA58-D983-E394-8C21-61FEC7CA9497}"/>
              </a:ext>
            </a:extLst>
          </p:cNvPr>
          <p:cNvSpPr txBox="1"/>
          <p:nvPr/>
        </p:nvSpPr>
        <p:spPr>
          <a:xfrm>
            <a:off x="6493669" y="184509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nil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7E2CE7E-6F12-137C-0D9A-81B10955CCBD}"/>
              </a:ext>
            </a:extLst>
          </p:cNvPr>
          <p:cNvCxnSpPr>
            <a:cxnSpLocks/>
            <a:stCxn id="93" idx="2"/>
            <a:endCxn id="120" idx="0"/>
          </p:cNvCxnSpPr>
          <p:nvPr/>
        </p:nvCxnSpPr>
        <p:spPr>
          <a:xfrm>
            <a:off x="6615616" y="5184530"/>
            <a:ext cx="0" cy="347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0A4D61F-CE9E-B9B7-7A0B-109E231BFF0D}"/>
              </a:ext>
            </a:extLst>
          </p:cNvPr>
          <p:cNvSpPr txBox="1"/>
          <p:nvPr/>
        </p:nvSpPr>
        <p:spPr>
          <a:xfrm>
            <a:off x="6403058" y="553202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nil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A9F5D03-B0FB-7817-1C73-793301341F7C}"/>
              </a:ext>
            </a:extLst>
          </p:cNvPr>
          <p:cNvCxnSpPr>
            <a:cxnSpLocks/>
          </p:cNvCxnSpPr>
          <p:nvPr/>
        </p:nvCxnSpPr>
        <p:spPr>
          <a:xfrm flipH="1" flipV="1">
            <a:off x="4135582" y="4042431"/>
            <a:ext cx="192740" cy="382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7CF5549-067A-28B5-7F11-1B40C5807429}"/>
              </a:ext>
            </a:extLst>
          </p:cNvPr>
          <p:cNvSpPr txBox="1"/>
          <p:nvPr/>
        </p:nvSpPr>
        <p:spPr>
          <a:xfrm>
            <a:off x="3905382" y="372200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nil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1F7F511-6C18-86E1-D15C-41B7D7467381}"/>
              </a:ext>
            </a:extLst>
          </p:cNvPr>
          <p:cNvCxnSpPr>
            <a:cxnSpLocks/>
            <a:stCxn id="92" idx="1"/>
            <a:endCxn id="86" idx="3"/>
          </p:cNvCxnSpPr>
          <p:nvPr/>
        </p:nvCxnSpPr>
        <p:spPr>
          <a:xfrm flipH="1">
            <a:off x="5749865" y="4545441"/>
            <a:ext cx="615380" cy="238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C6E7A5E-CBD4-27EA-FD69-DF6360867B72}"/>
              </a:ext>
            </a:extLst>
          </p:cNvPr>
          <p:cNvCxnSpPr>
            <a:cxnSpLocks/>
            <a:stCxn id="94" idx="2"/>
            <a:endCxn id="86" idx="0"/>
          </p:cNvCxnSpPr>
          <p:nvPr/>
        </p:nvCxnSpPr>
        <p:spPr>
          <a:xfrm>
            <a:off x="4911665" y="4032301"/>
            <a:ext cx="0" cy="274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9E7E4DB-6C6D-AC17-509E-C21EAC6C52D7}"/>
              </a:ext>
            </a:extLst>
          </p:cNvPr>
          <p:cNvCxnSpPr>
            <a:cxnSpLocks/>
            <a:stCxn id="95" idx="2"/>
            <a:endCxn id="90" idx="0"/>
          </p:cNvCxnSpPr>
          <p:nvPr/>
        </p:nvCxnSpPr>
        <p:spPr>
          <a:xfrm>
            <a:off x="7086307" y="4041623"/>
            <a:ext cx="2514" cy="264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960EF30-B8A3-2415-20D2-AF6AD2D7BE75}"/>
              </a:ext>
            </a:extLst>
          </p:cNvPr>
          <p:cNvCxnSpPr>
            <a:cxnSpLocks/>
            <a:stCxn id="80" idx="1"/>
            <a:endCxn id="116" idx="2"/>
          </p:cNvCxnSpPr>
          <p:nvPr/>
        </p:nvCxnSpPr>
        <p:spPr>
          <a:xfrm flipH="1" flipV="1">
            <a:off x="3889662" y="2544105"/>
            <a:ext cx="394185" cy="704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63E77CE-0BF0-92EF-E448-67A64343ED13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4514047" y="2297611"/>
            <a:ext cx="493376" cy="272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1BBD608-4481-63DB-A524-EDFD29C38641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5007423" y="2297610"/>
            <a:ext cx="579505" cy="272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6B9B93A-C860-AB86-3F13-A844FDA3039B}"/>
              </a:ext>
            </a:extLst>
          </p:cNvPr>
          <p:cNvCxnSpPr>
            <a:cxnSpLocks/>
            <a:stCxn id="82" idx="2"/>
            <a:endCxn id="73" idx="0"/>
          </p:cNvCxnSpPr>
          <p:nvPr/>
        </p:nvCxnSpPr>
        <p:spPr>
          <a:xfrm>
            <a:off x="7089816" y="503279"/>
            <a:ext cx="94763" cy="19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AEE75B3-49F6-8BAA-25D2-D922723FABB4}"/>
              </a:ext>
            </a:extLst>
          </p:cNvPr>
          <p:cNvCxnSpPr>
            <a:cxnSpLocks/>
            <a:stCxn id="76" idx="2"/>
            <a:endCxn id="118" idx="0"/>
          </p:cNvCxnSpPr>
          <p:nvPr/>
        </p:nvCxnSpPr>
        <p:spPr>
          <a:xfrm flipH="1">
            <a:off x="6706227" y="1580266"/>
            <a:ext cx="5147" cy="2648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DA395515-CE8C-B688-64B0-2B7C9D678B28}"/>
              </a:ext>
            </a:extLst>
          </p:cNvPr>
          <p:cNvSpPr txBox="1"/>
          <p:nvPr/>
        </p:nvSpPr>
        <p:spPr>
          <a:xfrm>
            <a:off x="6474436" y="2270967"/>
            <a:ext cx="4896313" cy="110120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1" dirty="0" err="1"/>
              <a:t>Estas</a:t>
            </a:r>
            <a:r>
              <a:rPr lang="en-US" b="1" dirty="0"/>
              <a:t> 3 </a:t>
            </a:r>
            <a:r>
              <a:rPr lang="en-US" b="1" dirty="0" err="1"/>
              <a:t>listas</a:t>
            </a:r>
            <a:r>
              <a:rPr lang="en-US" b="1" dirty="0"/>
              <a:t> son </a:t>
            </a:r>
            <a:r>
              <a:rPr lang="en-US" b="1" dirty="0" err="1"/>
              <a:t>listas</a:t>
            </a:r>
            <a:r>
              <a:rPr lang="en-US" b="1" dirty="0"/>
              <a:t> </a:t>
            </a:r>
            <a:r>
              <a:rPr lang="en-US" b="1" dirty="0" err="1"/>
              <a:t>enlazadas</a:t>
            </a:r>
            <a:r>
              <a:rPr lang="en-US" b="1" dirty="0"/>
              <a:t> </a:t>
            </a:r>
            <a:r>
              <a:rPr lang="en-US" b="1" dirty="0" err="1"/>
              <a:t>dobles</a:t>
            </a:r>
            <a:r>
              <a:rPr lang="en-US" b="1" dirty="0"/>
              <a:t>. </a:t>
            </a:r>
          </a:p>
          <a:p>
            <a:r>
              <a:rPr lang="en-US" b="1" dirty="0"/>
              <a:t>Por lo tanto, </a:t>
            </a:r>
            <a:r>
              <a:rPr lang="en-US" b="1" dirty="0" err="1"/>
              <a:t>ya</a:t>
            </a:r>
            <a:r>
              <a:rPr lang="en-US" b="1" dirty="0"/>
              <a:t> </a:t>
            </a:r>
            <a:r>
              <a:rPr lang="en-US" b="1" dirty="0" err="1"/>
              <a:t>están</a:t>
            </a:r>
            <a:r>
              <a:rPr lang="en-US" b="1" dirty="0"/>
              <a:t> </a:t>
            </a:r>
            <a:r>
              <a:rPr lang="en-US" b="1" dirty="0" err="1"/>
              <a:t>implementadas</a:t>
            </a:r>
            <a:endParaRPr lang="en-US" b="1" dirty="0"/>
          </a:p>
          <a:p>
            <a:r>
              <a:rPr lang="en-US" b="1" dirty="0" err="1"/>
              <a:t>en</a:t>
            </a:r>
            <a:r>
              <a:rPr lang="en-US" b="1" dirty="0"/>
              <a:t> la </a:t>
            </a:r>
            <a:r>
              <a:rPr lang="en-US" b="1" dirty="0" err="1"/>
              <a:t>unidad</a:t>
            </a:r>
            <a:r>
              <a:rPr lang="en-US" b="1" dirty="0"/>
              <a:t> </a:t>
            </a:r>
            <a:r>
              <a:rPr lang="en-US" b="1" dirty="0" err="1"/>
              <a:t>uListaEnlazadaDoble</a:t>
            </a:r>
            <a:r>
              <a:rPr lang="en-US" b="1" dirty="0"/>
              <a:t> y </a:t>
            </a:r>
            <a:r>
              <a:rPr lang="en-US" b="1" dirty="0" err="1"/>
              <a:t>simplemente</a:t>
            </a:r>
            <a:r>
              <a:rPr lang="en-US" b="1" dirty="0"/>
              <a:t> </a:t>
            </a:r>
            <a:r>
              <a:rPr lang="en-US" b="1" dirty="0" err="1"/>
              <a:t>tendremos</a:t>
            </a:r>
            <a:r>
              <a:rPr lang="en-US" b="1" dirty="0"/>
              <a:t> que </a:t>
            </a:r>
            <a:r>
              <a:rPr lang="en-US" b="1" dirty="0" err="1"/>
              <a:t>usarlas</a:t>
            </a:r>
            <a:r>
              <a:rPr lang="en-US" b="1" dirty="0"/>
              <a:t>.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9CE2B17-C7F2-C9BD-265C-19EB60904C81}"/>
              </a:ext>
            </a:extLst>
          </p:cNvPr>
          <p:cNvSpPr txBox="1"/>
          <p:nvPr/>
        </p:nvSpPr>
        <p:spPr>
          <a:xfrm>
            <a:off x="436068" y="5974162"/>
            <a:ext cx="2572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Esta </a:t>
            </a:r>
            <a:r>
              <a:rPr lang="en-US" b="1" dirty="0" err="1"/>
              <a:t>lista</a:t>
            </a:r>
            <a:r>
              <a:rPr lang="en-US" b="1" dirty="0"/>
              <a:t> es la que </a:t>
            </a:r>
          </a:p>
          <a:p>
            <a:r>
              <a:rPr lang="en-US" b="1" dirty="0" err="1"/>
              <a:t>debemos</a:t>
            </a:r>
            <a:r>
              <a:rPr lang="en-US" b="1" dirty="0"/>
              <a:t> </a:t>
            </a:r>
            <a:r>
              <a:rPr lang="en-US" b="1" dirty="0" err="1"/>
              <a:t>implementar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98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74</Words>
  <Application>Microsoft Macintosh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Cavero Díaz</dc:creator>
  <cp:lastModifiedBy>Sergio Cavero Díaz</cp:lastModifiedBy>
  <cp:revision>2</cp:revision>
  <dcterms:created xsi:type="dcterms:W3CDTF">2025-03-10T08:37:04Z</dcterms:created>
  <dcterms:modified xsi:type="dcterms:W3CDTF">2025-03-10T10:32:07Z</dcterms:modified>
</cp:coreProperties>
</file>