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10287000" cx="18288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2857500" y="512763"/>
            <a:ext cx="3429000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cs-CZ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cs-CZ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30.09.2022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:notes"/>
          <p:cNvSpPr/>
          <p:nvPr>
            <p:ph idx="3" type="sldImg"/>
          </p:nvPr>
        </p:nvSpPr>
        <p:spPr>
          <a:xfrm>
            <a:off x="2290763" y="512763"/>
            <a:ext cx="4562475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p1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:notes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:notes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cs-CZ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2f3789c9f6d_0_0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9" name="Google Shape;389;g2f3789c9f6d_0_0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30.09.2022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0" name="Google Shape;390;g2f3789c9f6d_0_0:notes"/>
          <p:cNvSpPr/>
          <p:nvPr>
            <p:ph idx="3" type="sldImg"/>
          </p:nvPr>
        </p:nvSpPr>
        <p:spPr>
          <a:xfrm>
            <a:off x="2290763" y="512763"/>
            <a:ext cx="45624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1" name="Google Shape;391;g2f3789c9f6d_0_0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g2f3789c9f6d_0_0:notes"/>
          <p:cNvSpPr txBox="1"/>
          <p:nvPr>
            <p:ph idx="11" type="ftr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3" name="Google Shape;393;g2f3789c9f6d_0_0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2f3114a9cab_0_52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2" name="Google Shape;422;g2f3114a9cab_0_52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30.09.2022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3" name="Google Shape;423;g2f3114a9cab_0_52:notes"/>
          <p:cNvSpPr/>
          <p:nvPr>
            <p:ph idx="3" type="sldImg"/>
          </p:nvPr>
        </p:nvSpPr>
        <p:spPr>
          <a:xfrm>
            <a:off x="2290763" y="512763"/>
            <a:ext cx="45624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4" name="Google Shape;424;g2f3114a9cab_0_52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g2f3114a9cab_0_52:notes"/>
          <p:cNvSpPr txBox="1"/>
          <p:nvPr>
            <p:ph idx="11" type="ftr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6" name="Google Shape;426;g2f3114a9cab_0_52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2f3789c9f6d_0_34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5" name="Google Shape;455;g2f3789c9f6d_0_34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30.09.2022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6" name="Google Shape;456;g2f3789c9f6d_0_34:notes"/>
          <p:cNvSpPr/>
          <p:nvPr>
            <p:ph idx="3" type="sldImg"/>
          </p:nvPr>
        </p:nvSpPr>
        <p:spPr>
          <a:xfrm>
            <a:off x="2290763" y="512763"/>
            <a:ext cx="45624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7" name="Google Shape;457;g2f3789c9f6d_0_34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g2f3789c9f6d_0_34:notes"/>
          <p:cNvSpPr txBox="1"/>
          <p:nvPr>
            <p:ph idx="11" type="ftr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9" name="Google Shape;459;g2f3789c9f6d_0_34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g2f3789c9f6d_0_141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8" name="Google Shape;488;g2f3789c9f6d_0_141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30.09.2022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9" name="Google Shape;489;g2f3789c9f6d_0_141:notes"/>
          <p:cNvSpPr/>
          <p:nvPr>
            <p:ph idx="3" type="sldImg"/>
          </p:nvPr>
        </p:nvSpPr>
        <p:spPr>
          <a:xfrm>
            <a:off x="2290763" y="512763"/>
            <a:ext cx="45624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0" name="Google Shape;490;g2f3789c9f6d_0_141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1" name="Google Shape;491;g2f3789c9f6d_0_141:notes"/>
          <p:cNvSpPr txBox="1"/>
          <p:nvPr>
            <p:ph idx="11" type="ftr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2" name="Google Shape;492;g2f3789c9f6d_0_141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g2f3789c9f6d_0_173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2" name="Google Shape;522;g2f3789c9f6d_0_173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30.09.2022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3" name="Google Shape;523;g2f3789c9f6d_0_173:notes"/>
          <p:cNvSpPr/>
          <p:nvPr>
            <p:ph idx="3" type="sldImg"/>
          </p:nvPr>
        </p:nvSpPr>
        <p:spPr>
          <a:xfrm>
            <a:off x="2290763" y="512763"/>
            <a:ext cx="45624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4" name="Google Shape;524;g2f3789c9f6d_0_173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5" name="Google Shape;525;g2f3789c9f6d_0_173:notes"/>
          <p:cNvSpPr txBox="1"/>
          <p:nvPr>
            <p:ph idx="11" type="ftr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6" name="Google Shape;526;g2f3789c9f6d_0_173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g2f3789c9f6d_0_67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6" name="Google Shape;556;g2f3789c9f6d_0_67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30.09.2022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7" name="Google Shape;557;g2f3789c9f6d_0_67:notes"/>
          <p:cNvSpPr/>
          <p:nvPr>
            <p:ph idx="3" type="sldImg"/>
          </p:nvPr>
        </p:nvSpPr>
        <p:spPr>
          <a:xfrm>
            <a:off x="2290763" y="512763"/>
            <a:ext cx="45624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8" name="Google Shape;558;g2f3789c9f6d_0_67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9" name="Google Shape;559;g2f3789c9f6d_0_67:notes"/>
          <p:cNvSpPr txBox="1"/>
          <p:nvPr>
            <p:ph idx="11" type="ftr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0" name="Google Shape;560;g2f3789c9f6d_0_67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g2f3789c9f6d_0_103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9" name="Google Shape;589;g2f3789c9f6d_0_103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30.09.2022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0" name="Google Shape;590;g2f3789c9f6d_0_103:notes"/>
          <p:cNvSpPr/>
          <p:nvPr>
            <p:ph idx="3" type="sldImg"/>
          </p:nvPr>
        </p:nvSpPr>
        <p:spPr>
          <a:xfrm>
            <a:off x="2290763" y="512763"/>
            <a:ext cx="45624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1" name="Google Shape;591;g2f3789c9f6d_0_103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2" name="Google Shape;592;g2f3789c9f6d_0_103:notes"/>
          <p:cNvSpPr txBox="1"/>
          <p:nvPr>
            <p:ph idx="11" type="ftr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3" name="Google Shape;593;g2f3789c9f6d_0_103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10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2" name="Google Shape;622;p10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30.09.2022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3" name="Google Shape;623;p10:notes"/>
          <p:cNvSpPr/>
          <p:nvPr>
            <p:ph idx="3" type="sldImg"/>
          </p:nvPr>
        </p:nvSpPr>
        <p:spPr>
          <a:xfrm>
            <a:off x="2290763" y="512763"/>
            <a:ext cx="4562475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4" name="Google Shape;624;p10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5" name="Google Shape;625;p10:notes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6" name="Google Shape;626;p10:notes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11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2" name="Google Shape;652;p11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30.09.2022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3" name="Google Shape;653;p11:notes"/>
          <p:cNvSpPr/>
          <p:nvPr>
            <p:ph idx="3" type="sldImg"/>
          </p:nvPr>
        </p:nvSpPr>
        <p:spPr>
          <a:xfrm>
            <a:off x="2290763" y="512763"/>
            <a:ext cx="4562475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4" name="Google Shape;654;p11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5" name="Google Shape;655;p11:notes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6" name="Google Shape;656;p11:notes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2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30.09.2022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2:notes"/>
          <p:cNvSpPr/>
          <p:nvPr>
            <p:ph idx="3" type="sldImg"/>
          </p:nvPr>
        </p:nvSpPr>
        <p:spPr>
          <a:xfrm>
            <a:off x="2290763" y="512763"/>
            <a:ext cx="4562475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p2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:notes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2:notes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3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30.09.2022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3:notes"/>
          <p:cNvSpPr/>
          <p:nvPr>
            <p:ph idx="3" type="sldImg"/>
          </p:nvPr>
        </p:nvSpPr>
        <p:spPr>
          <a:xfrm>
            <a:off x="2290763" y="512763"/>
            <a:ext cx="4562475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3" name="Google Shape;143;p3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3:notes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3:notes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4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4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30.09.2022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4:notes"/>
          <p:cNvSpPr/>
          <p:nvPr>
            <p:ph idx="3" type="sldImg"/>
          </p:nvPr>
        </p:nvSpPr>
        <p:spPr>
          <a:xfrm>
            <a:off x="2290763" y="512763"/>
            <a:ext cx="4562475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4" name="Google Shape;184;p4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4:notes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4:notes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5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5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30.09.2022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5:notes"/>
          <p:cNvSpPr/>
          <p:nvPr>
            <p:ph idx="3" type="sldImg"/>
          </p:nvPr>
        </p:nvSpPr>
        <p:spPr>
          <a:xfrm>
            <a:off x="2290763" y="512763"/>
            <a:ext cx="4562475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0" name="Google Shape;210;p5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5:notes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5:notes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6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6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30.09.2022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6:notes"/>
          <p:cNvSpPr/>
          <p:nvPr>
            <p:ph idx="3" type="sldImg"/>
          </p:nvPr>
        </p:nvSpPr>
        <p:spPr>
          <a:xfrm>
            <a:off x="2290763" y="512763"/>
            <a:ext cx="4562475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7" name="Google Shape;247;p6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6:notes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6:notes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8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p8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30.09.2022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Google Shape;291;p8:notes"/>
          <p:cNvSpPr/>
          <p:nvPr>
            <p:ph idx="3" type="sldImg"/>
          </p:nvPr>
        </p:nvSpPr>
        <p:spPr>
          <a:xfrm>
            <a:off x="2290763" y="512763"/>
            <a:ext cx="4562475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2" name="Google Shape;292;p8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8:notes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" name="Google Shape;294;p8:notes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9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3" name="Google Shape;323;p9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30.09.2022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4" name="Google Shape;324;p9:notes"/>
          <p:cNvSpPr/>
          <p:nvPr>
            <p:ph idx="3" type="sldImg"/>
          </p:nvPr>
        </p:nvSpPr>
        <p:spPr>
          <a:xfrm>
            <a:off x="2290763" y="512763"/>
            <a:ext cx="4562475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5" name="Google Shape;325;p9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9:notes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7" name="Google Shape;327;p9:notes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2f3114a9cab_0_21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6" name="Google Shape;356;g2f3114a9cab_0_21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30.09.2022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7" name="Google Shape;357;g2f3114a9cab_0_21:notes"/>
          <p:cNvSpPr/>
          <p:nvPr>
            <p:ph idx="3" type="sldImg"/>
          </p:nvPr>
        </p:nvSpPr>
        <p:spPr>
          <a:xfrm>
            <a:off x="2290763" y="512763"/>
            <a:ext cx="45624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8" name="Google Shape;358;g2f3114a9cab_0_21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g2f3114a9cab_0_21:notes"/>
          <p:cNvSpPr txBox="1"/>
          <p:nvPr>
            <p:ph idx="11" type="ftr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0" name="Google Shape;360;g2f3114a9cab_0_21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0" name="Google Shape;40;p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1" name="Google Shape;41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8" name="Google Shape;48;p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0" name="Google Shape;50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1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image" Target="../media/image14.png"/><Relationship Id="rId5" Type="http://schemas.openxmlformats.org/officeDocument/2006/relationships/image" Target="../media/image2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Relationship Id="rId4" Type="http://schemas.openxmlformats.org/officeDocument/2006/relationships/image" Target="../media/image14.png"/><Relationship Id="rId5" Type="http://schemas.openxmlformats.org/officeDocument/2006/relationships/image" Target="../media/image2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Relationship Id="rId4" Type="http://schemas.openxmlformats.org/officeDocument/2006/relationships/image" Target="../media/image14.png"/><Relationship Id="rId5" Type="http://schemas.openxmlformats.org/officeDocument/2006/relationships/image" Target="../media/image3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Relationship Id="rId4" Type="http://schemas.openxmlformats.org/officeDocument/2006/relationships/image" Target="../media/image14.png"/><Relationship Id="rId5" Type="http://schemas.openxmlformats.org/officeDocument/2006/relationships/image" Target="../media/image23.png"/><Relationship Id="rId6" Type="http://schemas.openxmlformats.org/officeDocument/2006/relationships/image" Target="../media/image2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Relationship Id="rId4" Type="http://schemas.openxmlformats.org/officeDocument/2006/relationships/image" Target="../media/image14.png"/><Relationship Id="rId5" Type="http://schemas.openxmlformats.org/officeDocument/2006/relationships/image" Target="../media/image22.png"/><Relationship Id="rId6" Type="http://schemas.openxmlformats.org/officeDocument/2006/relationships/image" Target="../media/image25.png"/><Relationship Id="rId7" Type="http://schemas.openxmlformats.org/officeDocument/2006/relationships/image" Target="../media/image3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Relationship Id="rId4" Type="http://schemas.openxmlformats.org/officeDocument/2006/relationships/image" Target="../media/image14.png"/><Relationship Id="rId5" Type="http://schemas.openxmlformats.org/officeDocument/2006/relationships/image" Target="../media/image2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Relationship Id="rId4" Type="http://schemas.openxmlformats.org/officeDocument/2006/relationships/image" Target="../media/image1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1.png"/><Relationship Id="rId4" Type="http://schemas.openxmlformats.org/officeDocument/2006/relationships/image" Target="../media/image33.jpg"/><Relationship Id="rId5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9.png"/><Relationship Id="rId4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4.png"/><Relationship Id="rId4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Relationship Id="rId4" Type="http://schemas.openxmlformats.org/officeDocument/2006/relationships/image" Target="../media/image5.png"/><Relationship Id="rId5" Type="http://schemas.openxmlformats.org/officeDocument/2006/relationships/image" Target="../media/image16.png"/><Relationship Id="rId6" Type="http://schemas.openxmlformats.org/officeDocument/2006/relationships/image" Target="../media/image1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27.jpg"/><Relationship Id="rId5" Type="http://schemas.openxmlformats.org/officeDocument/2006/relationships/image" Target="../media/image19.jpg"/><Relationship Id="rId6" Type="http://schemas.openxmlformats.org/officeDocument/2006/relationships/image" Target="../media/image3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1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14.png"/><Relationship Id="rId5" Type="http://schemas.openxmlformats.org/officeDocument/2006/relationships/image" Target="../media/image2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14.png"/><Relationship Id="rId5" Type="http://schemas.openxmlformats.org/officeDocument/2006/relationships/image" Target="../media/image3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14.png"/><Relationship Id="rId5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100FF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3"/>
          <p:cNvSpPr/>
          <p:nvPr/>
        </p:nvSpPr>
        <p:spPr>
          <a:xfrm>
            <a:off x="16394731" y="0"/>
            <a:ext cx="1893269" cy="10287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3" name="Google Shape;93;p13"/>
          <p:cNvGrpSpPr/>
          <p:nvPr/>
        </p:nvGrpSpPr>
        <p:grpSpPr>
          <a:xfrm>
            <a:off x="6545735" y="406153"/>
            <a:ext cx="10042534" cy="9474693"/>
            <a:chOff x="0" y="0"/>
            <a:chExt cx="13390046" cy="12632924"/>
          </a:xfrm>
        </p:grpSpPr>
        <p:pic>
          <p:nvPicPr>
            <p:cNvPr id="94" name="Google Shape;94;p1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6923321" y="0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5" name="Google Shape;95;p1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6923321" y="3279405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6" name="Google Shape;96;p1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6923321" y="6558809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7" name="Google Shape;97;p1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8" name="Google Shape;98;p1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3461660" y="0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9" name="Google Shape;99;p1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0" name="Google Shape;100;p1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1" name="Google Shape;101;p1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2" name="Google Shape;102;p1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0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3" name="Google Shape;103;p1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3279405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4" name="Google Shape;104;p1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6558809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5" name="Google Shape;105;p1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9838214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6" name="Google Shape;106;p1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0384981" y="0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7" name="Google Shape;107;p1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0384981" y="3279405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8" name="Google Shape;108;p1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0384981" y="6558809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9" name="Google Shape;109;p1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0" name="Google Shape;110;p13"/>
          <p:cNvGrpSpPr/>
          <p:nvPr/>
        </p:nvGrpSpPr>
        <p:grpSpPr>
          <a:xfrm>
            <a:off x="1104899" y="824285"/>
            <a:ext cx="8750844" cy="8318193"/>
            <a:chOff x="-1" y="-1"/>
            <a:chExt cx="11667792" cy="11090924"/>
          </a:xfrm>
        </p:grpSpPr>
        <p:sp>
          <p:nvSpPr>
            <p:cNvPr id="111" name="Google Shape;111;p13"/>
            <p:cNvSpPr/>
            <p:nvPr/>
          </p:nvSpPr>
          <p:spPr>
            <a:xfrm>
              <a:off x="1931835" y="1354967"/>
              <a:ext cx="9735956" cy="9735956"/>
            </a:xfrm>
            <a:custGeom>
              <a:rect b="b" l="l" r="r" t="t"/>
              <a:pathLst>
                <a:path extrusionOk="0" h="6350000" w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2831A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12" name="Google Shape;112;p13"/>
            <p:cNvPicPr preferRelativeResize="0"/>
            <p:nvPr/>
          </p:nvPicPr>
          <p:blipFill rotWithShape="1">
            <a:blip r:embed="rId4">
              <a:alphaModFix/>
            </a:blip>
            <a:srcRect b="320" l="0" r="0" t="0"/>
            <a:stretch/>
          </p:blipFill>
          <p:spPr>
            <a:xfrm rot="-5115457">
              <a:off x="396140" y="376277"/>
              <a:ext cx="9735956" cy="975671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3" name="Google Shape;113;p13"/>
          <p:cNvSpPr txBox="1"/>
          <p:nvPr/>
        </p:nvSpPr>
        <p:spPr>
          <a:xfrm>
            <a:off x="347875" y="1903975"/>
            <a:ext cx="9051300" cy="545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499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sz="8533">
                <a:solidFill>
                  <a:srgbClr val="FFFFFF"/>
                </a:solidFill>
              </a:rPr>
              <a:t>Leading Categories Powering </a:t>
            </a:r>
            <a:endParaRPr sz="8533">
              <a:solidFill>
                <a:srgbClr val="FFFFFF"/>
              </a:solidFill>
            </a:endParaRPr>
          </a:p>
          <a:p>
            <a:pPr indent="0" lvl="0" marL="0" marR="0" rtl="0" algn="ctr">
              <a:lnSpc>
                <a:spcPct val="10499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sz="8533">
                <a:solidFill>
                  <a:srgbClr val="FFFFFF"/>
                </a:solidFill>
              </a:rPr>
              <a:t>Social Buzz</a:t>
            </a:r>
            <a:endParaRPr sz="1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5" name="Google Shape;395;p22"/>
          <p:cNvGrpSpPr/>
          <p:nvPr/>
        </p:nvGrpSpPr>
        <p:grpSpPr>
          <a:xfrm>
            <a:off x="555213" y="9490985"/>
            <a:ext cx="17253775" cy="2017080"/>
            <a:chOff x="0" y="0"/>
            <a:chExt cx="23005033" cy="2689440"/>
          </a:xfrm>
        </p:grpSpPr>
        <p:pic>
          <p:nvPicPr>
            <p:cNvPr id="396" name="Google Shape;396;p22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6760969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7" name="Google Shape;397;p22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3408776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8" name="Google Shape;398;p22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0056582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9" name="Google Shape;399;p22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20113163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00" name="Google Shape;400;p22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6704388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01" name="Google Shape;401;p22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3352194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02" name="Google Shape;402;p22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03" name="Google Shape;403;p22"/>
          <p:cNvGrpSpPr/>
          <p:nvPr/>
        </p:nvGrpSpPr>
        <p:grpSpPr>
          <a:xfrm rot="1153639">
            <a:off x="979915" y="8814048"/>
            <a:ext cx="3543137" cy="3367923"/>
            <a:chOff x="0" y="0"/>
            <a:chExt cx="4723947" cy="4490339"/>
          </a:xfrm>
        </p:grpSpPr>
        <p:sp>
          <p:nvSpPr>
            <p:cNvPr id="404" name="Google Shape;404;p22"/>
            <p:cNvSpPr/>
            <p:nvPr/>
          </p:nvSpPr>
          <p:spPr>
            <a:xfrm>
              <a:off x="644072" y="410464"/>
              <a:ext cx="4079875" cy="4079875"/>
            </a:xfrm>
            <a:custGeom>
              <a:rect b="b" l="l" r="r" t="t"/>
              <a:pathLst>
                <a:path extrusionOk="0" h="6350000" w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405" name="Google Shape;405;p22"/>
            <p:cNvPicPr preferRelativeResize="0"/>
            <p:nvPr/>
          </p:nvPicPr>
          <p:blipFill rotWithShape="1">
            <a:blip r:embed="rId4">
              <a:alphaModFix/>
            </a:blip>
            <a:srcRect b="318" l="0" r="0" t="0"/>
            <a:stretch/>
          </p:blipFill>
          <p:spPr>
            <a:xfrm>
              <a:off x="0" y="0"/>
              <a:ext cx="4083273" cy="409197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06" name="Google Shape;406;p22"/>
          <p:cNvGrpSpPr/>
          <p:nvPr/>
        </p:nvGrpSpPr>
        <p:grpSpPr>
          <a:xfrm>
            <a:off x="655752" y="-1235382"/>
            <a:ext cx="17253775" cy="2017080"/>
            <a:chOff x="0" y="0"/>
            <a:chExt cx="23005033" cy="2689440"/>
          </a:xfrm>
        </p:grpSpPr>
        <p:pic>
          <p:nvPicPr>
            <p:cNvPr id="407" name="Google Shape;407;p22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6760969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08" name="Google Shape;408;p22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3408776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09" name="Google Shape;409;p22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0056582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10" name="Google Shape;410;p22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20113163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11" name="Google Shape;411;p22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6704388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12" name="Google Shape;412;p22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3352194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13" name="Google Shape;413;p22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14" name="Google Shape;414;p22"/>
          <p:cNvSpPr/>
          <p:nvPr/>
        </p:nvSpPr>
        <p:spPr>
          <a:xfrm>
            <a:off x="0" y="0"/>
            <a:ext cx="2386500" cy="10287000"/>
          </a:xfrm>
          <a:prstGeom prst="rect">
            <a:avLst/>
          </a:prstGeom>
          <a:solidFill>
            <a:srgbClr val="A1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15" name="Google Shape;415;p22"/>
          <p:cNvGrpSpPr/>
          <p:nvPr/>
        </p:nvGrpSpPr>
        <p:grpSpPr>
          <a:xfrm>
            <a:off x="16515246" y="-1685151"/>
            <a:ext cx="3542960" cy="3367754"/>
            <a:chOff x="0" y="0"/>
            <a:chExt cx="4723947" cy="4490339"/>
          </a:xfrm>
        </p:grpSpPr>
        <p:sp>
          <p:nvSpPr>
            <p:cNvPr id="416" name="Google Shape;416;p22"/>
            <p:cNvSpPr/>
            <p:nvPr/>
          </p:nvSpPr>
          <p:spPr>
            <a:xfrm>
              <a:off x="644072" y="410464"/>
              <a:ext cx="4079875" cy="4079875"/>
            </a:xfrm>
            <a:custGeom>
              <a:rect b="b" l="l" r="r" t="t"/>
              <a:pathLst>
                <a:path extrusionOk="0" h="6350000" w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417" name="Google Shape;417;p22"/>
            <p:cNvPicPr preferRelativeResize="0"/>
            <p:nvPr/>
          </p:nvPicPr>
          <p:blipFill rotWithShape="1">
            <a:blip r:embed="rId4">
              <a:alphaModFix/>
            </a:blip>
            <a:srcRect b="318" l="0" r="0" t="0"/>
            <a:stretch/>
          </p:blipFill>
          <p:spPr>
            <a:xfrm>
              <a:off x="0" y="0"/>
              <a:ext cx="4083273" cy="409197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18" name="Google Shape;418;p22"/>
          <p:cNvSpPr txBox="1"/>
          <p:nvPr/>
        </p:nvSpPr>
        <p:spPr>
          <a:xfrm>
            <a:off x="3758775" y="1030050"/>
            <a:ext cx="13020300" cy="12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cs-CZ" sz="3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Monthly distribution of User Reactions among the Top 5</a:t>
            </a:r>
            <a:endParaRPr b="1" sz="3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19" name="Google Shape;419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71111" y="2073674"/>
            <a:ext cx="11995625" cy="741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8" name="Google Shape;428;p23"/>
          <p:cNvGrpSpPr/>
          <p:nvPr/>
        </p:nvGrpSpPr>
        <p:grpSpPr>
          <a:xfrm>
            <a:off x="555213" y="9490985"/>
            <a:ext cx="17253775" cy="2017080"/>
            <a:chOff x="0" y="0"/>
            <a:chExt cx="23005033" cy="2689440"/>
          </a:xfrm>
        </p:grpSpPr>
        <p:pic>
          <p:nvPicPr>
            <p:cNvPr id="429" name="Google Shape;429;p2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6760969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0" name="Google Shape;430;p2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3408776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1" name="Google Shape;431;p2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0056582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2" name="Google Shape;432;p2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20113163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3" name="Google Shape;433;p2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6704388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4" name="Google Shape;434;p2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3352194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5" name="Google Shape;435;p2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36" name="Google Shape;436;p23"/>
          <p:cNvGrpSpPr/>
          <p:nvPr/>
        </p:nvGrpSpPr>
        <p:grpSpPr>
          <a:xfrm rot="1153639">
            <a:off x="979915" y="8814048"/>
            <a:ext cx="3543137" cy="3367923"/>
            <a:chOff x="0" y="0"/>
            <a:chExt cx="4723947" cy="4490339"/>
          </a:xfrm>
        </p:grpSpPr>
        <p:sp>
          <p:nvSpPr>
            <p:cNvPr id="437" name="Google Shape;437;p23"/>
            <p:cNvSpPr/>
            <p:nvPr/>
          </p:nvSpPr>
          <p:spPr>
            <a:xfrm>
              <a:off x="644072" y="410464"/>
              <a:ext cx="4079875" cy="4079875"/>
            </a:xfrm>
            <a:custGeom>
              <a:rect b="b" l="l" r="r" t="t"/>
              <a:pathLst>
                <a:path extrusionOk="0" h="6350000" w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438" name="Google Shape;438;p23"/>
            <p:cNvPicPr preferRelativeResize="0"/>
            <p:nvPr/>
          </p:nvPicPr>
          <p:blipFill rotWithShape="1">
            <a:blip r:embed="rId4">
              <a:alphaModFix/>
            </a:blip>
            <a:srcRect b="318" l="0" r="0" t="0"/>
            <a:stretch/>
          </p:blipFill>
          <p:spPr>
            <a:xfrm>
              <a:off x="0" y="0"/>
              <a:ext cx="4083273" cy="409197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39" name="Google Shape;439;p23"/>
          <p:cNvGrpSpPr/>
          <p:nvPr/>
        </p:nvGrpSpPr>
        <p:grpSpPr>
          <a:xfrm>
            <a:off x="655752" y="-1235382"/>
            <a:ext cx="17253775" cy="2017080"/>
            <a:chOff x="0" y="0"/>
            <a:chExt cx="23005033" cy="2689440"/>
          </a:xfrm>
        </p:grpSpPr>
        <p:pic>
          <p:nvPicPr>
            <p:cNvPr id="440" name="Google Shape;440;p2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6760969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41" name="Google Shape;441;p2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3408776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42" name="Google Shape;442;p2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0056582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43" name="Google Shape;443;p2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20113163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44" name="Google Shape;444;p2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6704388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45" name="Google Shape;445;p2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3352194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46" name="Google Shape;446;p2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47" name="Google Shape;447;p23"/>
          <p:cNvSpPr/>
          <p:nvPr/>
        </p:nvSpPr>
        <p:spPr>
          <a:xfrm>
            <a:off x="0" y="0"/>
            <a:ext cx="2386500" cy="10287000"/>
          </a:xfrm>
          <a:prstGeom prst="rect">
            <a:avLst/>
          </a:prstGeom>
          <a:solidFill>
            <a:srgbClr val="A1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48" name="Google Shape;448;p23"/>
          <p:cNvGrpSpPr/>
          <p:nvPr/>
        </p:nvGrpSpPr>
        <p:grpSpPr>
          <a:xfrm>
            <a:off x="16515246" y="-1685151"/>
            <a:ext cx="3542960" cy="3367754"/>
            <a:chOff x="0" y="0"/>
            <a:chExt cx="4723947" cy="4490339"/>
          </a:xfrm>
        </p:grpSpPr>
        <p:sp>
          <p:nvSpPr>
            <p:cNvPr id="449" name="Google Shape;449;p23"/>
            <p:cNvSpPr/>
            <p:nvPr/>
          </p:nvSpPr>
          <p:spPr>
            <a:xfrm>
              <a:off x="644072" y="410464"/>
              <a:ext cx="4079875" cy="4079875"/>
            </a:xfrm>
            <a:custGeom>
              <a:rect b="b" l="l" r="r" t="t"/>
              <a:pathLst>
                <a:path extrusionOk="0" h="6350000" w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450" name="Google Shape;450;p23"/>
            <p:cNvPicPr preferRelativeResize="0"/>
            <p:nvPr/>
          </p:nvPicPr>
          <p:blipFill rotWithShape="1">
            <a:blip r:embed="rId4">
              <a:alphaModFix/>
            </a:blip>
            <a:srcRect b="318" l="0" r="0" t="0"/>
            <a:stretch/>
          </p:blipFill>
          <p:spPr>
            <a:xfrm>
              <a:off x="0" y="0"/>
              <a:ext cx="4083273" cy="409197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51" name="Google Shape;451;p23"/>
          <p:cNvSpPr txBox="1"/>
          <p:nvPr/>
        </p:nvSpPr>
        <p:spPr>
          <a:xfrm>
            <a:off x="3808475" y="905825"/>
            <a:ext cx="13020300" cy="12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cs-CZ" sz="3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Heatmap of User Reactions by Time and Day</a:t>
            </a:r>
            <a:endParaRPr b="1" sz="3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52" name="Google Shape;452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76926" y="1682600"/>
            <a:ext cx="10483375" cy="769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1" name="Google Shape;461;p24"/>
          <p:cNvGrpSpPr/>
          <p:nvPr/>
        </p:nvGrpSpPr>
        <p:grpSpPr>
          <a:xfrm>
            <a:off x="555213" y="9490985"/>
            <a:ext cx="17253775" cy="2017080"/>
            <a:chOff x="0" y="0"/>
            <a:chExt cx="23005033" cy="2689440"/>
          </a:xfrm>
        </p:grpSpPr>
        <p:pic>
          <p:nvPicPr>
            <p:cNvPr id="462" name="Google Shape;462;p24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6760969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3" name="Google Shape;463;p24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3408776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4" name="Google Shape;464;p24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0056582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5" name="Google Shape;465;p24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20113163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6" name="Google Shape;466;p24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6704388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7" name="Google Shape;467;p24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3352194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8" name="Google Shape;468;p24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69" name="Google Shape;469;p24"/>
          <p:cNvGrpSpPr/>
          <p:nvPr/>
        </p:nvGrpSpPr>
        <p:grpSpPr>
          <a:xfrm rot="1153639">
            <a:off x="979915" y="8814048"/>
            <a:ext cx="3543137" cy="3367923"/>
            <a:chOff x="0" y="0"/>
            <a:chExt cx="4723947" cy="4490339"/>
          </a:xfrm>
        </p:grpSpPr>
        <p:sp>
          <p:nvSpPr>
            <p:cNvPr id="470" name="Google Shape;470;p24"/>
            <p:cNvSpPr/>
            <p:nvPr/>
          </p:nvSpPr>
          <p:spPr>
            <a:xfrm>
              <a:off x="644072" y="410464"/>
              <a:ext cx="4079875" cy="4079875"/>
            </a:xfrm>
            <a:custGeom>
              <a:rect b="b" l="l" r="r" t="t"/>
              <a:pathLst>
                <a:path extrusionOk="0" h="6350000" w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471" name="Google Shape;471;p24"/>
            <p:cNvPicPr preferRelativeResize="0"/>
            <p:nvPr/>
          </p:nvPicPr>
          <p:blipFill rotWithShape="1">
            <a:blip r:embed="rId4">
              <a:alphaModFix/>
            </a:blip>
            <a:srcRect b="318" l="0" r="0" t="0"/>
            <a:stretch/>
          </p:blipFill>
          <p:spPr>
            <a:xfrm>
              <a:off x="0" y="0"/>
              <a:ext cx="4083273" cy="409197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72" name="Google Shape;472;p24"/>
          <p:cNvGrpSpPr/>
          <p:nvPr/>
        </p:nvGrpSpPr>
        <p:grpSpPr>
          <a:xfrm>
            <a:off x="655752" y="-1235382"/>
            <a:ext cx="17253775" cy="2017080"/>
            <a:chOff x="0" y="0"/>
            <a:chExt cx="23005033" cy="2689440"/>
          </a:xfrm>
        </p:grpSpPr>
        <p:pic>
          <p:nvPicPr>
            <p:cNvPr id="473" name="Google Shape;473;p24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6760969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74" name="Google Shape;474;p24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3408776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75" name="Google Shape;475;p24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0056582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76" name="Google Shape;476;p24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20113163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77" name="Google Shape;477;p24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6704388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78" name="Google Shape;478;p24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3352194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79" name="Google Shape;479;p24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80" name="Google Shape;480;p24"/>
          <p:cNvSpPr/>
          <p:nvPr/>
        </p:nvSpPr>
        <p:spPr>
          <a:xfrm>
            <a:off x="0" y="0"/>
            <a:ext cx="2386500" cy="10287000"/>
          </a:xfrm>
          <a:prstGeom prst="rect">
            <a:avLst/>
          </a:prstGeom>
          <a:solidFill>
            <a:srgbClr val="A1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81" name="Google Shape;481;p24"/>
          <p:cNvGrpSpPr/>
          <p:nvPr/>
        </p:nvGrpSpPr>
        <p:grpSpPr>
          <a:xfrm>
            <a:off x="16515246" y="-1685151"/>
            <a:ext cx="3542960" cy="3367754"/>
            <a:chOff x="0" y="0"/>
            <a:chExt cx="4723947" cy="4490339"/>
          </a:xfrm>
        </p:grpSpPr>
        <p:sp>
          <p:nvSpPr>
            <p:cNvPr id="482" name="Google Shape;482;p24"/>
            <p:cNvSpPr/>
            <p:nvPr/>
          </p:nvSpPr>
          <p:spPr>
            <a:xfrm>
              <a:off x="644072" y="410464"/>
              <a:ext cx="4079875" cy="4079875"/>
            </a:xfrm>
            <a:custGeom>
              <a:rect b="b" l="l" r="r" t="t"/>
              <a:pathLst>
                <a:path extrusionOk="0" h="6350000" w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483" name="Google Shape;483;p24"/>
            <p:cNvPicPr preferRelativeResize="0"/>
            <p:nvPr/>
          </p:nvPicPr>
          <p:blipFill rotWithShape="1">
            <a:blip r:embed="rId4">
              <a:alphaModFix/>
            </a:blip>
            <a:srcRect b="318" l="0" r="0" t="0"/>
            <a:stretch/>
          </p:blipFill>
          <p:spPr>
            <a:xfrm>
              <a:off x="0" y="0"/>
              <a:ext cx="4083273" cy="409197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84" name="Google Shape;484;p24"/>
          <p:cNvSpPr txBox="1"/>
          <p:nvPr/>
        </p:nvSpPr>
        <p:spPr>
          <a:xfrm>
            <a:off x="3758775" y="1030050"/>
            <a:ext cx="13020300" cy="12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cs-CZ" sz="3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Heatmap of User Reactions by Reaction Type</a:t>
            </a:r>
            <a:endParaRPr b="1" sz="3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85" name="Google Shape;485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20951" y="1817238"/>
            <a:ext cx="13435033" cy="75390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4" name="Google Shape;494;p25"/>
          <p:cNvGrpSpPr/>
          <p:nvPr/>
        </p:nvGrpSpPr>
        <p:grpSpPr>
          <a:xfrm>
            <a:off x="555213" y="9490985"/>
            <a:ext cx="17253775" cy="2017080"/>
            <a:chOff x="0" y="0"/>
            <a:chExt cx="23005033" cy="2689440"/>
          </a:xfrm>
        </p:grpSpPr>
        <p:pic>
          <p:nvPicPr>
            <p:cNvPr id="495" name="Google Shape;495;p2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6760969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96" name="Google Shape;496;p2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3408776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97" name="Google Shape;497;p2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0056582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98" name="Google Shape;498;p2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20113163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99" name="Google Shape;499;p2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6704388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00" name="Google Shape;500;p2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3352194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01" name="Google Shape;501;p2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02" name="Google Shape;502;p25"/>
          <p:cNvGrpSpPr/>
          <p:nvPr/>
        </p:nvGrpSpPr>
        <p:grpSpPr>
          <a:xfrm rot="1153639">
            <a:off x="979915" y="8814048"/>
            <a:ext cx="3543137" cy="3367923"/>
            <a:chOff x="0" y="0"/>
            <a:chExt cx="4723947" cy="4490339"/>
          </a:xfrm>
        </p:grpSpPr>
        <p:sp>
          <p:nvSpPr>
            <p:cNvPr id="503" name="Google Shape;503;p25"/>
            <p:cNvSpPr/>
            <p:nvPr/>
          </p:nvSpPr>
          <p:spPr>
            <a:xfrm>
              <a:off x="644072" y="410464"/>
              <a:ext cx="4079875" cy="4079875"/>
            </a:xfrm>
            <a:custGeom>
              <a:rect b="b" l="l" r="r" t="t"/>
              <a:pathLst>
                <a:path extrusionOk="0" h="6350000" w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504" name="Google Shape;504;p25"/>
            <p:cNvPicPr preferRelativeResize="0"/>
            <p:nvPr/>
          </p:nvPicPr>
          <p:blipFill rotWithShape="1">
            <a:blip r:embed="rId4">
              <a:alphaModFix/>
            </a:blip>
            <a:srcRect b="318" l="0" r="0" t="0"/>
            <a:stretch/>
          </p:blipFill>
          <p:spPr>
            <a:xfrm>
              <a:off x="0" y="0"/>
              <a:ext cx="4083273" cy="409197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05" name="Google Shape;505;p25"/>
          <p:cNvGrpSpPr/>
          <p:nvPr/>
        </p:nvGrpSpPr>
        <p:grpSpPr>
          <a:xfrm>
            <a:off x="655752" y="-1235382"/>
            <a:ext cx="17253775" cy="2017080"/>
            <a:chOff x="0" y="0"/>
            <a:chExt cx="23005033" cy="2689440"/>
          </a:xfrm>
        </p:grpSpPr>
        <p:pic>
          <p:nvPicPr>
            <p:cNvPr id="506" name="Google Shape;506;p2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6760969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07" name="Google Shape;507;p2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3408776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08" name="Google Shape;508;p2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0056582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09" name="Google Shape;509;p2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20113163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10" name="Google Shape;510;p2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6704388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11" name="Google Shape;511;p2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3352194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12" name="Google Shape;512;p2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13" name="Google Shape;513;p25"/>
          <p:cNvSpPr/>
          <p:nvPr/>
        </p:nvSpPr>
        <p:spPr>
          <a:xfrm>
            <a:off x="0" y="0"/>
            <a:ext cx="2386500" cy="10287000"/>
          </a:xfrm>
          <a:prstGeom prst="rect">
            <a:avLst/>
          </a:prstGeom>
          <a:solidFill>
            <a:srgbClr val="A1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14" name="Google Shape;514;p25"/>
          <p:cNvGrpSpPr/>
          <p:nvPr/>
        </p:nvGrpSpPr>
        <p:grpSpPr>
          <a:xfrm>
            <a:off x="16515246" y="-1685151"/>
            <a:ext cx="3542960" cy="3367754"/>
            <a:chOff x="0" y="0"/>
            <a:chExt cx="4723947" cy="4490339"/>
          </a:xfrm>
        </p:grpSpPr>
        <p:sp>
          <p:nvSpPr>
            <p:cNvPr id="515" name="Google Shape;515;p25"/>
            <p:cNvSpPr/>
            <p:nvPr/>
          </p:nvSpPr>
          <p:spPr>
            <a:xfrm>
              <a:off x="644072" y="410464"/>
              <a:ext cx="4079875" cy="4079875"/>
            </a:xfrm>
            <a:custGeom>
              <a:rect b="b" l="l" r="r" t="t"/>
              <a:pathLst>
                <a:path extrusionOk="0" h="6350000" w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516" name="Google Shape;516;p25"/>
            <p:cNvPicPr preferRelativeResize="0"/>
            <p:nvPr/>
          </p:nvPicPr>
          <p:blipFill rotWithShape="1">
            <a:blip r:embed="rId4">
              <a:alphaModFix/>
            </a:blip>
            <a:srcRect b="318" l="0" r="0" t="0"/>
            <a:stretch/>
          </p:blipFill>
          <p:spPr>
            <a:xfrm>
              <a:off x="0" y="0"/>
              <a:ext cx="4083273" cy="4091976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517" name="Google Shape;517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53725" y="2818113"/>
            <a:ext cx="7498275" cy="4636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8" name="Google Shape;518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219225" y="2818116"/>
            <a:ext cx="7939375" cy="4909183"/>
          </a:xfrm>
          <a:prstGeom prst="rect">
            <a:avLst/>
          </a:prstGeom>
          <a:noFill/>
          <a:ln>
            <a:noFill/>
          </a:ln>
        </p:spPr>
      </p:pic>
      <p:sp>
        <p:nvSpPr>
          <p:cNvPr id="519" name="Google Shape;519;p25"/>
          <p:cNvSpPr txBox="1"/>
          <p:nvPr/>
        </p:nvSpPr>
        <p:spPr>
          <a:xfrm>
            <a:off x="3709075" y="1303375"/>
            <a:ext cx="13020300" cy="12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cs-CZ" sz="3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Sentiment Analysis of Top 5 Categories</a:t>
            </a:r>
            <a:endParaRPr b="1" sz="3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8" name="Google Shape;528;p26"/>
          <p:cNvGrpSpPr/>
          <p:nvPr/>
        </p:nvGrpSpPr>
        <p:grpSpPr>
          <a:xfrm>
            <a:off x="555213" y="9490985"/>
            <a:ext cx="17253775" cy="2017080"/>
            <a:chOff x="0" y="0"/>
            <a:chExt cx="23005033" cy="2689440"/>
          </a:xfrm>
        </p:grpSpPr>
        <p:pic>
          <p:nvPicPr>
            <p:cNvPr id="529" name="Google Shape;529;p26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6760969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30" name="Google Shape;530;p26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3408776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31" name="Google Shape;531;p26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0056582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32" name="Google Shape;532;p26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20113163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33" name="Google Shape;533;p26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6704388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34" name="Google Shape;534;p26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3352194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35" name="Google Shape;535;p26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36" name="Google Shape;536;p26"/>
          <p:cNvGrpSpPr/>
          <p:nvPr/>
        </p:nvGrpSpPr>
        <p:grpSpPr>
          <a:xfrm rot="1153639">
            <a:off x="979915" y="8814048"/>
            <a:ext cx="3543137" cy="3367923"/>
            <a:chOff x="0" y="0"/>
            <a:chExt cx="4723947" cy="4490339"/>
          </a:xfrm>
        </p:grpSpPr>
        <p:sp>
          <p:nvSpPr>
            <p:cNvPr id="537" name="Google Shape;537;p26"/>
            <p:cNvSpPr/>
            <p:nvPr/>
          </p:nvSpPr>
          <p:spPr>
            <a:xfrm>
              <a:off x="644072" y="410464"/>
              <a:ext cx="4079875" cy="4079875"/>
            </a:xfrm>
            <a:custGeom>
              <a:rect b="b" l="l" r="r" t="t"/>
              <a:pathLst>
                <a:path extrusionOk="0" h="6350000" w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538" name="Google Shape;538;p26"/>
            <p:cNvPicPr preferRelativeResize="0"/>
            <p:nvPr/>
          </p:nvPicPr>
          <p:blipFill rotWithShape="1">
            <a:blip r:embed="rId4">
              <a:alphaModFix/>
            </a:blip>
            <a:srcRect b="318" l="0" r="0" t="0"/>
            <a:stretch/>
          </p:blipFill>
          <p:spPr>
            <a:xfrm>
              <a:off x="0" y="0"/>
              <a:ext cx="4083273" cy="409197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39" name="Google Shape;539;p26"/>
          <p:cNvGrpSpPr/>
          <p:nvPr/>
        </p:nvGrpSpPr>
        <p:grpSpPr>
          <a:xfrm>
            <a:off x="655752" y="-1235382"/>
            <a:ext cx="17253775" cy="2017080"/>
            <a:chOff x="0" y="0"/>
            <a:chExt cx="23005033" cy="2689440"/>
          </a:xfrm>
        </p:grpSpPr>
        <p:pic>
          <p:nvPicPr>
            <p:cNvPr id="540" name="Google Shape;540;p26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6760969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41" name="Google Shape;541;p26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3408776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42" name="Google Shape;542;p26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0056582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43" name="Google Shape;543;p26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20113163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44" name="Google Shape;544;p26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6704388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45" name="Google Shape;545;p26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3352194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46" name="Google Shape;546;p26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47" name="Google Shape;547;p26"/>
          <p:cNvSpPr/>
          <p:nvPr/>
        </p:nvSpPr>
        <p:spPr>
          <a:xfrm>
            <a:off x="0" y="0"/>
            <a:ext cx="2386500" cy="10287000"/>
          </a:xfrm>
          <a:prstGeom prst="rect">
            <a:avLst/>
          </a:prstGeom>
          <a:solidFill>
            <a:srgbClr val="A1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48" name="Google Shape;548;p26"/>
          <p:cNvGrpSpPr/>
          <p:nvPr/>
        </p:nvGrpSpPr>
        <p:grpSpPr>
          <a:xfrm>
            <a:off x="16515246" y="-1685151"/>
            <a:ext cx="3542960" cy="3367754"/>
            <a:chOff x="0" y="0"/>
            <a:chExt cx="4723947" cy="4490339"/>
          </a:xfrm>
        </p:grpSpPr>
        <p:sp>
          <p:nvSpPr>
            <p:cNvPr id="549" name="Google Shape;549;p26"/>
            <p:cNvSpPr/>
            <p:nvPr/>
          </p:nvSpPr>
          <p:spPr>
            <a:xfrm>
              <a:off x="644072" y="410464"/>
              <a:ext cx="4079875" cy="4079875"/>
            </a:xfrm>
            <a:custGeom>
              <a:rect b="b" l="l" r="r" t="t"/>
              <a:pathLst>
                <a:path extrusionOk="0" h="6350000" w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550" name="Google Shape;550;p26"/>
            <p:cNvPicPr preferRelativeResize="0"/>
            <p:nvPr/>
          </p:nvPicPr>
          <p:blipFill rotWithShape="1">
            <a:blip r:embed="rId4">
              <a:alphaModFix/>
            </a:blip>
            <a:srcRect b="318" l="0" r="0" t="0"/>
            <a:stretch/>
          </p:blipFill>
          <p:spPr>
            <a:xfrm>
              <a:off x="0" y="0"/>
              <a:ext cx="4083273" cy="4091976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551" name="Google Shape;551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47025" y="1090150"/>
            <a:ext cx="6619247" cy="409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2" name="Google Shape;552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912475" y="1090150"/>
            <a:ext cx="6742350" cy="446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3" name="Google Shape;553;p2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973012" y="5183050"/>
            <a:ext cx="6619249" cy="40929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2" name="Google Shape;562;p27"/>
          <p:cNvGrpSpPr/>
          <p:nvPr/>
        </p:nvGrpSpPr>
        <p:grpSpPr>
          <a:xfrm>
            <a:off x="555213" y="9490985"/>
            <a:ext cx="17253775" cy="2017080"/>
            <a:chOff x="0" y="0"/>
            <a:chExt cx="23005033" cy="2689440"/>
          </a:xfrm>
        </p:grpSpPr>
        <p:pic>
          <p:nvPicPr>
            <p:cNvPr id="563" name="Google Shape;563;p27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6760969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64" name="Google Shape;564;p27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3408776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65" name="Google Shape;565;p27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0056582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66" name="Google Shape;566;p27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20113163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67" name="Google Shape;567;p27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6704388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68" name="Google Shape;568;p27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3352194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69" name="Google Shape;569;p27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70" name="Google Shape;570;p27"/>
          <p:cNvGrpSpPr/>
          <p:nvPr/>
        </p:nvGrpSpPr>
        <p:grpSpPr>
          <a:xfrm rot="1153639">
            <a:off x="979915" y="8814048"/>
            <a:ext cx="3543137" cy="3367923"/>
            <a:chOff x="0" y="0"/>
            <a:chExt cx="4723947" cy="4490339"/>
          </a:xfrm>
        </p:grpSpPr>
        <p:sp>
          <p:nvSpPr>
            <p:cNvPr id="571" name="Google Shape;571;p27"/>
            <p:cNvSpPr/>
            <p:nvPr/>
          </p:nvSpPr>
          <p:spPr>
            <a:xfrm>
              <a:off x="644072" y="410464"/>
              <a:ext cx="4079875" cy="4079875"/>
            </a:xfrm>
            <a:custGeom>
              <a:rect b="b" l="l" r="r" t="t"/>
              <a:pathLst>
                <a:path extrusionOk="0" h="6350000" w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572" name="Google Shape;572;p27"/>
            <p:cNvPicPr preferRelativeResize="0"/>
            <p:nvPr/>
          </p:nvPicPr>
          <p:blipFill rotWithShape="1">
            <a:blip r:embed="rId4">
              <a:alphaModFix/>
            </a:blip>
            <a:srcRect b="318" l="0" r="0" t="0"/>
            <a:stretch/>
          </p:blipFill>
          <p:spPr>
            <a:xfrm>
              <a:off x="0" y="0"/>
              <a:ext cx="4083273" cy="409197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73" name="Google Shape;573;p27"/>
          <p:cNvGrpSpPr/>
          <p:nvPr/>
        </p:nvGrpSpPr>
        <p:grpSpPr>
          <a:xfrm>
            <a:off x="655752" y="-1235382"/>
            <a:ext cx="17253775" cy="2017080"/>
            <a:chOff x="0" y="0"/>
            <a:chExt cx="23005033" cy="2689440"/>
          </a:xfrm>
        </p:grpSpPr>
        <p:pic>
          <p:nvPicPr>
            <p:cNvPr id="574" name="Google Shape;574;p27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6760969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75" name="Google Shape;575;p27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3408776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76" name="Google Shape;576;p27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0056582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77" name="Google Shape;577;p27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20113163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78" name="Google Shape;578;p27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6704388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79" name="Google Shape;579;p27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3352194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80" name="Google Shape;580;p27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81" name="Google Shape;581;p27"/>
          <p:cNvSpPr/>
          <p:nvPr/>
        </p:nvSpPr>
        <p:spPr>
          <a:xfrm>
            <a:off x="0" y="0"/>
            <a:ext cx="2386500" cy="10287000"/>
          </a:xfrm>
          <a:prstGeom prst="rect">
            <a:avLst/>
          </a:prstGeom>
          <a:solidFill>
            <a:srgbClr val="A1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82" name="Google Shape;582;p27"/>
          <p:cNvGrpSpPr/>
          <p:nvPr/>
        </p:nvGrpSpPr>
        <p:grpSpPr>
          <a:xfrm>
            <a:off x="16515246" y="-1685151"/>
            <a:ext cx="3542960" cy="3367754"/>
            <a:chOff x="0" y="0"/>
            <a:chExt cx="4723947" cy="4490339"/>
          </a:xfrm>
        </p:grpSpPr>
        <p:sp>
          <p:nvSpPr>
            <p:cNvPr id="583" name="Google Shape;583;p27"/>
            <p:cNvSpPr/>
            <p:nvPr/>
          </p:nvSpPr>
          <p:spPr>
            <a:xfrm>
              <a:off x="644072" y="410464"/>
              <a:ext cx="4079875" cy="4079875"/>
            </a:xfrm>
            <a:custGeom>
              <a:rect b="b" l="l" r="r" t="t"/>
              <a:pathLst>
                <a:path extrusionOk="0" h="6350000" w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584" name="Google Shape;584;p27"/>
            <p:cNvPicPr preferRelativeResize="0"/>
            <p:nvPr/>
          </p:nvPicPr>
          <p:blipFill rotWithShape="1">
            <a:blip r:embed="rId4">
              <a:alphaModFix/>
            </a:blip>
            <a:srcRect b="318" l="0" r="0" t="0"/>
            <a:stretch/>
          </p:blipFill>
          <p:spPr>
            <a:xfrm>
              <a:off x="0" y="0"/>
              <a:ext cx="4083273" cy="409197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85" name="Google Shape;585;p27"/>
          <p:cNvSpPr txBox="1"/>
          <p:nvPr/>
        </p:nvSpPr>
        <p:spPr>
          <a:xfrm>
            <a:off x="3758775" y="1030050"/>
            <a:ext cx="13020300" cy="12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cs-CZ" sz="3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Content Type Breakdown of Reactions </a:t>
            </a:r>
            <a:endParaRPr b="1" sz="3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86" name="Google Shape;586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30925" y="2023975"/>
            <a:ext cx="12076000" cy="746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5" name="Google Shape;595;p28"/>
          <p:cNvGrpSpPr/>
          <p:nvPr/>
        </p:nvGrpSpPr>
        <p:grpSpPr>
          <a:xfrm>
            <a:off x="555213" y="9490985"/>
            <a:ext cx="17253775" cy="2017080"/>
            <a:chOff x="0" y="0"/>
            <a:chExt cx="23005033" cy="2689440"/>
          </a:xfrm>
        </p:grpSpPr>
        <p:pic>
          <p:nvPicPr>
            <p:cNvPr id="596" name="Google Shape;596;p28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6760969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97" name="Google Shape;597;p28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3408776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98" name="Google Shape;598;p28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0056582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99" name="Google Shape;599;p28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20113163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00" name="Google Shape;600;p28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6704388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01" name="Google Shape;601;p28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3352194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02" name="Google Shape;602;p28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03" name="Google Shape;603;p28"/>
          <p:cNvGrpSpPr/>
          <p:nvPr/>
        </p:nvGrpSpPr>
        <p:grpSpPr>
          <a:xfrm rot="1153639">
            <a:off x="979915" y="8814048"/>
            <a:ext cx="3543137" cy="3367923"/>
            <a:chOff x="0" y="0"/>
            <a:chExt cx="4723947" cy="4490339"/>
          </a:xfrm>
        </p:grpSpPr>
        <p:sp>
          <p:nvSpPr>
            <p:cNvPr id="604" name="Google Shape;604;p28"/>
            <p:cNvSpPr/>
            <p:nvPr/>
          </p:nvSpPr>
          <p:spPr>
            <a:xfrm>
              <a:off x="644072" y="410464"/>
              <a:ext cx="4079875" cy="4079875"/>
            </a:xfrm>
            <a:custGeom>
              <a:rect b="b" l="l" r="r" t="t"/>
              <a:pathLst>
                <a:path extrusionOk="0" h="6350000" w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605" name="Google Shape;605;p28"/>
            <p:cNvPicPr preferRelativeResize="0"/>
            <p:nvPr/>
          </p:nvPicPr>
          <p:blipFill rotWithShape="1">
            <a:blip r:embed="rId4">
              <a:alphaModFix/>
            </a:blip>
            <a:srcRect b="318" l="0" r="0" t="0"/>
            <a:stretch/>
          </p:blipFill>
          <p:spPr>
            <a:xfrm>
              <a:off x="0" y="0"/>
              <a:ext cx="4083273" cy="409197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06" name="Google Shape;606;p28"/>
          <p:cNvGrpSpPr/>
          <p:nvPr/>
        </p:nvGrpSpPr>
        <p:grpSpPr>
          <a:xfrm>
            <a:off x="655752" y="-1235382"/>
            <a:ext cx="17253775" cy="2017080"/>
            <a:chOff x="0" y="0"/>
            <a:chExt cx="23005033" cy="2689440"/>
          </a:xfrm>
        </p:grpSpPr>
        <p:pic>
          <p:nvPicPr>
            <p:cNvPr id="607" name="Google Shape;607;p28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6760969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08" name="Google Shape;608;p28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3408776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09" name="Google Shape;609;p28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0056582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10" name="Google Shape;610;p28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20113163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11" name="Google Shape;611;p28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6704388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12" name="Google Shape;612;p28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3352194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13" name="Google Shape;613;p28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14" name="Google Shape;614;p28"/>
          <p:cNvSpPr/>
          <p:nvPr/>
        </p:nvSpPr>
        <p:spPr>
          <a:xfrm>
            <a:off x="0" y="0"/>
            <a:ext cx="2386500" cy="10287000"/>
          </a:xfrm>
          <a:prstGeom prst="rect">
            <a:avLst/>
          </a:prstGeom>
          <a:solidFill>
            <a:srgbClr val="A1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15" name="Google Shape;615;p28"/>
          <p:cNvGrpSpPr/>
          <p:nvPr/>
        </p:nvGrpSpPr>
        <p:grpSpPr>
          <a:xfrm>
            <a:off x="16515246" y="-1685151"/>
            <a:ext cx="3542960" cy="3367754"/>
            <a:chOff x="0" y="0"/>
            <a:chExt cx="4723947" cy="4490339"/>
          </a:xfrm>
        </p:grpSpPr>
        <p:sp>
          <p:nvSpPr>
            <p:cNvPr id="616" name="Google Shape;616;p28"/>
            <p:cNvSpPr/>
            <p:nvPr/>
          </p:nvSpPr>
          <p:spPr>
            <a:xfrm>
              <a:off x="644072" y="410464"/>
              <a:ext cx="4079875" cy="4079875"/>
            </a:xfrm>
            <a:custGeom>
              <a:rect b="b" l="l" r="r" t="t"/>
              <a:pathLst>
                <a:path extrusionOk="0" h="6350000" w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617" name="Google Shape;617;p28"/>
            <p:cNvPicPr preferRelativeResize="0"/>
            <p:nvPr/>
          </p:nvPicPr>
          <p:blipFill rotWithShape="1">
            <a:blip r:embed="rId4">
              <a:alphaModFix/>
            </a:blip>
            <a:srcRect b="318" l="0" r="0" t="0"/>
            <a:stretch/>
          </p:blipFill>
          <p:spPr>
            <a:xfrm>
              <a:off x="0" y="0"/>
              <a:ext cx="4083273" cy="409197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18" name="Google Shape;618;p28"/>
          <p:cNvSpPr txBox="1"/>
          <p:nvPr/>
        </p:nvSpPr>
        <p:spPr>
          <a:xfrm>
            <a:off x="3808475" y="2468425"/>
            <a:ext cx="13020300" cy="62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69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Calibri"/>
              <a:buChar char="●"/>
            </a:pPr>
            <a:r>
              <a:rPr lang="cs-CZ" sz="3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Overall</a:t>
            </a:r>
            <a:r>
              <a:rPr b="1" lang="cs-CZ" sz="3800">
                <a:solidFill>
                  <a:srgbClr val="A100FF"/>
                </a:solidFill>
                <a:latin typeface="Calibri"/>
                <a:ea typeface="Calibri"/>
                <a:cs typeface="Calibri"/>
                <a:sym typeface="Calibri"/>
              </a:rPr>
              <a:t> 16 </a:t>
            </a:r>
            <a:r>
              <a:rPr lang="cs-CZ" sz="3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unique categories</a:t>
            </a:r>
            <a:endParaRPr sz="3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69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Calibri"/>
              <a:buChar char="●"/>
            </a:pPr>
            <a:r>
              <a:rPr lang="cs-CZ" sz="3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Top 5 categories: Animals, Science, Healthy Eating, Technology, Food</a:t>
            </a:r>
            <a:endParaRPr sz="3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69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Calibri"/>
              <a:buChar char="●"/>
            </a:pPr>
            <a:r>
              <a:rPr lang="cs-CZ" sz="3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Highest Sentimental Score : </a:t>
            </a:r>
            <a:r>
              <a:rPr b="1" lang="cs-CZ" sz="3800">
                <a:solidFill>
                  <a:srgbClr val="A100FF"/>
                </a:solidFill>
                <a:latin typeface="Calibri"/>
                <a:ea typeface="Calibri"/>
                <a:cs typeface="Calibri"/>
                <a:sym typeface="Calibri"/>
              </a:rPr>
              <a:t>Animals (74,965)</a:t>
            </a:r>
            <a:endParaRPr b="1" sz="3800">
              <a:solidFill>
                <a:srgbClr val="A1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69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Calibri"/>
              <a:buChar char="●"/>
            </a:pPr>
            <a:r>
              <a:rPr lang="cs-CZ" sz="3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Month with most reactions: </a:t>
            </a:r>
            <a:r>
              <a:rPr b="1" lang="cs-CZ" sz="3800">
                <a:solidFill>
                  <a:srgbClr val="A100FF"/>
                </a:solidFill>
                <a:latin typeface="Calibri"/>
                <a:ea typeface="Calibri"/>
                <a:cs typeface="Calibri"/>
                <a:sym typeface="Calibri"/>
              </a:rPr>
              <a:t>May</a:t>
            </a:r>
            <a:endParaRPr b="1" sz="3800">
              <a:solidFill>
                <a:srgbClr val="A1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69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Calibri"/>
              <a:buChar char="●"/>
            </a:pPr>
            <a:r>
              <a:rPr lang="cs-CZ" sz="3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Day with most reactions : Sunday</a:t>
            </a:r>
            <a:endParaRPr sz="3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69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Calibri"/>
              <a:buChar char="●"/>
            </a:pPr>
            <a:r>
              <a:rPr lang="cs-CZ" sz="3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Time : </a:t>
            </a:r>
            <a:r>
              <a:rPr b="1" lang="cs-CZ" sz="3800">
                <a:solidFill>
                  <a:srgbClr val="A100FF"/>
                </a:solidFill>
                <a:latin typeface="Calibri"/>
                <a:ea typeface="Calibri"/>
                <a:cs typeface="Calibri"/>
                <a:sym typeface="Calibri"/>
              </a:rPr>
              <a:t>3 AM - 6 AM and 8 PM - 12 AM</a:t>
            </a:r>
            <a:endParaRPr b="1" sz="3800">
              <a:solidFill>
                <a:srgbClr val="A1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69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Calibri"/>
              <a:buChar char="●"/>
            </a:pPr>
            <a:r>
              <a:rPr lang="cs-CZ" sz="3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Top Reaction Types : Adore, Hate, Want</a:t>
            </a:r>
            <a:endParaRPr sz="3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69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Calibri"/>
              <a:buChar char="●"/>
            </a:pPr>
            <a:r>
              <a:rPr lang="cs-CZ" sz="3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Average of 55% likeness and 30% hatred observed</a:t>
            </a:r>
            <a:endParaRPr sz="3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3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3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9" name="Google Shape;619;p28"/>
          <p:cNvSpPr txBox="1"/>
          <p:nvPr/>
        </p:nvSpPr>
        <p:spPr>
          <a:xfrm>
            <a:off x="3255050" y="905825"/>
            <a:ext cx="47031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sz="8000">
                <a:solidFill>
                  <a:schemeClr val="dk1"/>
                </a:solidFill>
              </a:rPr>
              <a:t>Insights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8" name="Google Shape;628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10143618" y="5003701"/>
            <a:ext cx="942466" cy="279598"/>
          </a:xfrm>
          <a:prstGeom prst="rect">
            <a:avLst/>
          </a:prstGeom>
          <a:noFill/>
          <a:ln>
            <a:noFill/>
          </a:ln>
        </p:spPr>
      </p:pic>
      <p:pic>
        <p:nvPicPr>
          <p:cNvPr id="629" name="Google Shape;629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10143618" y="2227332"/>
            <a:ext cx="942466" cy="279598"/>
          </a:xfrm>
          <a:prstGeom prst="rect">
            <a:avLst/>
          </a:prstGeom>
          <a:noFill/>
          <a:ln>
            <a:noFill/>
          </a:ln>
        </p:spPr>
      </p:pic>
      <p:pic>
        <p:nvPicPr>
          <p:cNvPr id="630" name="Google Shape;630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10143618" y="7780070"/>
            <a:ext cx="942466" cy="279598"/>
          </a:xfrm>
          <a:prstGeom prst="rect">
            <a:avLst/>
          </a:prstGeom>
          <a:noFill/>
          <a:ln>
            <a:noFill/>
          </a:ln>
        </p:spPr>
      </p:pic>
      <p:pic>
        <p:nvPicPr>
          <p:cNvPr id="631" name="Google Shape;631;p29"/>
          <p:cNvPicPr preferRelativeResize="0"/>
          <p:nvPr/>
        </p:nvPicPr>
        <p:blipFill rotWithShape="1">
          <a:blip r:embed="rId4">
            <a:alphaModFix/>
          </a:blip>
          <a:srcRect b="1617" l="4068" r="4069" t="1616"/>
          <a:stretch/>
        </p:blipFill>
        <p:spPr>
          <a:xfrm>
            <a:off x="5438298" y="1161805"/>
            <a:ext cx="5036754" cy="7963390"/>
          </a:xfrm>
          <a:prstGeom prst="rect">
            <a:avLst/>
          </a:prstGeom>
          <a:noFill/>
          <a:ln>
            <a:noFill/>
          </a:ln>
        </p:spPr>
      </p:pic>
      <p:sp>
        <p:nvSpPr>
          <p:cNvPr id="632" name="Google Shape;632;p29"/>
          <p:cNvSpPr txBox="1"/>
          <p:nvPr/>
        </p:nvSpPr>
        <p:spPr>
          <a:xfrm>
            <a:off x="457200" y="4539600"/>
            <a:ext cx="4703553" cy="123110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sz="8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  <a:endParaRPr/>
          </a:p>
        </p:txBody>
      </p:sp>
      <p:grpSp>
        <p:nvGrpSpPr>
          <p:cNvPr id="633" name="Google Shape;633;p29"/>
          <p:cNvGrpSpPr/>
          <p:nvPr/>
        </p:nvGrpSpPr>
        <p:grpSpPr>
          <a:xfrm>
            <a:off x="327032" y="9481425"/>
            <a:ext cx="9711339" cy="2017079"/>
            <a:chOff x="0" y="0"/>
            <a:chExt cx="12948452" cy="2689439"/>
          </a:xfrm>
        </p:grpSpPr>
        <p:pic>
          <p:nvPicPr>
            <p:cNvPr id="634" name="Google Shape;634;p29"/>
            <p:cNvPicPr preferRelativeResize="0"/>
            <p:nvPr/>
          </p:nvPicPr>
          <p:blipFill rotWithShape="1">
            <a:blip r:embed="rId5">
              <a:alphaModFix amt="80000"/>
            </a:blip>
            <a:srcRect b="0" l="0" r="0" t="0"/>
            <a:stretch/>
          </p:blipFill>
          <p:spPr>
            <a:xfrm>
              <a:off x="10056582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35" name="Google Shape;635;p29"/>
            <p:cNvPicPr preferRelativeResize="0"/>
            <p:nvPr/>
          </p:nvPicPr>
          <p:blipFill rotWithShape="1">
            <a:blip r:embed="rId5">
              <a:alphaModFix amt="80000"/>
            </a:blip>
            <a:srcRect b="0" l="0" r="0" t="0"/>
            <a:stretch/>
          </p:blipFill>
          <p:spPr>
            <a:xfrm>
              <a:off x="6704388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36" name="Google Shape;636;p29"/>
            <p:cNvPicPr preferRelativeResize="0"/>
            <p:nvPr/>
          </p:nvPicPr>
          <p:blipFill rotWithShape="1">
            <a:blip r:embed="rId5">
              <a:alphaModFix amt="80000"/>
            </a:blip>
            <a:srcRect b="0" l="0" r="0" t="0"/>
            <a:stretch/>
          </p:blipFill>
          <p:spPr>
            <a:xfrm>
              <a:off x="3352194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37" name="Google Shape;637;p29"/>
            <p:cNvPicPr preferRelativeResize="0"/>
            <p:nvPr/>
          </p:nvPicPr>
          <p:blipFill rotWithShape="1">
            <a:blip r:embed="rId5">
              <a:alphaModFix amt="80000"/>
            </a:blip>
            <a:srcRect b="0" l="0" r="0" t="0"/>
            <a:stretch/>
          </p:blipFill>
          <p:spPr>
            <a:xfrm>
              <a:off x="0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38" name="Google Shape;638;p29"/>
          <p:cNvGrpSpPr/>
          <p:nvPr/>
        </p:nvGrpSpPr>
        <p:grpSpPr>
          <a:xfrm>
            <a:off x="327032" y="-1179605"/>
            <a:ext cx="9711339" cy="2017079"/>
            <a:chOff x="0" y="0"/>
            <a:chExt cx="12948452" cy="2689439"/>
          </a:xfrm>
        </p:grpSpPr>
        <p:pic>
          <p:nvPicPr>
            <p:cNvPr id="639" name="Google Shape;639;p29"/>
            <p:cNvPicPr preferRelativeResize="0"/>
            <p:nvPr/>
          </p:nvPicPr>
          <p:blipFill rotWithShape="1">
            <a:blip r:embed="rId5">
              <a:alphaModFix amt="80000"/>
            </a:blip>
            <a:srcRect b="0" l="0" r="0" t="0"/>
            <a:stretch/>
          </p:blipFill>
          <p:spPr>
            <a:xfrm>
              <a:off x="10056582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40" name="Google Shape;640;p29"/>
            <p:cNvPicPr preferRelativeResize="0"/>
            <p:nvPr/>
          </p:nvPicPr>
          <p:blipFill rotWithShape="1">
            <a:blip r:embed="rId5">
              <a:alphaModFix amt="80000"/>
            </a:blip>
            <a:srcRect b="0" l="0" r="0" t="0"/>
            <a:stretch/>
          </p:blipFill>
          <p:spPr>
            <a:xfrm>
              <a:off x="6704388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41" name="Google Shape;641;p29"/>
            <p:cNvPicPr preferRelativeResize="0"/>
            <p:nvPr/>
          </p:nvPicPr>
          <p:blipFill rotWithShape="1">
            <a:blip r:embed="rId5">
              <a:alphaModFix amt="80000"/>
            </a:blip>
            <a:srcRect b="0" l="0" r="0" t="0"/>
            <a:stretch/>
          </p:blipFill>
          <p:spPr>
            <a:xfrm>
              <a:off x="3352194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42" name="Google Shape;642;p29"/>
            <p:cNvPicPr preferRelativeResize="0"/>
            <p:nvPr/>
          </p:nvPicPr>
          <p:blipFill rotWithShape="1">
            <a:blip r:embed="rId5">
              <a:alphaModFix amt="80000"/>
            </a:blip>
            <a:srcRect b="0" l="0" r="0" t="0"/>
            <a:stretch/>
          </p:blipFill>
          <p:spPr>
            <a:xfrm>
              <a:off x="0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43" name="Google Shape;643;p29"/>
          <p:cNvGrpSpPr/>
          <p:nvPr/>
        </p:nvGrpSpPr>
        <p:grpSpPr>
          <a:xfrm>
            <a:off x="11581833" y="1580430"/>
            <a:ext cx="5677467" cy="867617"/>
            <a:chOff x="0" y="-47625"/>
            <a:chExt cx="7569956" cy="1156823"/>
          </a:xfrm>
        </p:grpSpPr>
        <p:sp>
          <p:nvSpPr>
            <p:cNvPr id="644" name="Google Shape;644;p29"/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5" name="Google Shape;645;p29"/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46" name="Google Shape;646;p29"/>
          <p:cNvGrpSpPr/>
          <p:nvPr/>
        </p:nvGrpSpPr>
        <p:grpSpPr>
          <a:xfrm>
            <a:off x="11581833" y="6964868"/>
            <a:ext cx="5677467" cy="867617"/>
            <a:chOff x="0" y="-47625"/>
            <a:chExt cx="7569956" cy="1156823"/>
          </a:xfrm>
        </p:grpSpPr>
        <p:sp>
          <p:nvSpPr>
            <p:cNvPr id="647" name="Google Shape;647;p29"/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8" name="Google Shape;648;p29"/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49" name="Google Shape;649;p29"/>
          <p:cNvSpPr txBox="1"/>
          <p:nvPr/>
        </p:nvSpPr>
        <p:spPr>
          <a:xfrm>
            <a:off x="10865275" y="722850"/>
            <a:ext cx="7032000" cy="95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●"/>
            </a:pPr>
            <a:r>
              <a:rPr lang="cs-CZ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Top 5 categories identified and insights gained.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●"/>
            </a:pPr>
            <a:r>
              <a:rPr lang="cs-CZ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Average of 30% hatred observed.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●"/>
            </a:pPr>
            <a:r>
              <a:rPr lang="cs-CZ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Reaction Types: Scared, Worried, Hate.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●"/>
            </a:pPr>
            <a:r>
              <a:rPr lang="cs-CZ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Reaction peak time: Early Morning, Late Night.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●"/>
            </a:pPr>
            <a:r>
              <a:rPr lang="cs-CZ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Most Popular Category was Animal followed by Food (Healthy eating)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●"/>
            </a:pPr>
            <a:r>
              <a:rPr lang="cs-CZ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Indicates Users are more of </a:t>
            </a:r>
            <a:r>
              <a:rPr b="1" lang="cs-CZ" sz="3200">
                <a:solidFill>
                  <a:srgbClr val="A100FF"/>
                </a:solidFill>
                <a:latin typeface="Calibri"/>
                <a:ea typeface="Calibri"/>
                <a:cs typeface="Calibri"/>
                <a:sym typeface="Calibri"/>
              </a:rPr>
              <a:t>nature lovers </a:t>
            </a:r>
            <a:r>
              <a:rPr lang="cs-CZ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</a:t>
            </a:r>
            <a:r>
              <a:rPr b="1" lang="cs-CZ" sz="3200">
                <a:solidFill>
                  <a:srgbClr val="A100FF"/>
                </a:solidFill>
                <a:latin typeface="Calibri"/>
                <a:ea typeface="Calibri"/>
                <a:cs typeface="Calibri"/>
                <a:sym typeface="Calibri"/>
              </a:rPr>
              <a:t> health conscious</a:t>
            </a:r>
            <a:r>
              <a:rPr lang="cs-CZ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s-CZ" sz="3200">
                <a:solidFill>
                  <a:srgbClr val="A100FF"/>
                </a:solidFill>
                <a:latin typeface="Calibri"/>
                <a:ea typeface="Calibri"/>
                <a:cs typeface="Calibri"/>
                <a:sym typeface="Calibri"/>
              </a:rPr>
              <a:t>Suggestion:</a:t>
            </a:r>
            <a:r>
              <a:rPr b="1" lang="cs-CZ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cs-CZ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Feeding content related to healthy eating and animals in the form of photos during these hours.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100FF"/>
        </a:solidFill>
      </p:bgPr>
    </p:bg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30"/>
          <p:cNvSpPr txBox="1"/>
          <p:nvPr/>
        </p:nvSpPr>
        <p:spPr>
          <a:xfrm>
            <a:off x="5421913" y="5552246"/>
            <a:ext cx="5385738" cy="41229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sz="2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ANY QUESTIONS?</a:t>
            </a:r>
            <a:endParaRPr/>
          </a:p>
        </p:txBody>
      </p:sp>
      <p:grpSp>
        <p:nvGrpSpPr>
          <p:cNvPr id="659" name="Google Shape;659;p30"/>
          <p:cNvGrpSpPr/>
          <p:nvPr/>
        </p:nvGrpSpPr>
        <p:grpSpPr>
          <a:xfrm>
            <a:off x="728428" y="3599225"/>
            <a:ext cx="3546595" cy="3371248"/>
            <a:chOff x="0" y="0"/>
            <a:chExt cx="4728794" cy="4494997"/>
          </a:xfrm>
        </p:grpSpPr>
        <p:sp>
          <p:nvSpPr>
            <p:cNvPr id="660" name="Google Shape;660;p30"/>
            <p:cNvSpPr/>
            <p:nvPr/>
          </p:nvSpPr>
          <p:spPr>
            <a:xfrm>
              <a:off x="782946" y="549149"/>
              <a:ext cx="3945848" cy="3945848"/>
            </a:xfrm>
            <a:custGeom>
              <a:rect b="b" l="l" r="r" t="t"/>
              <a:pathLst>
                <a:path extrusionOk="0" h="6350000" w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661" name="Google Shape;661;p30"/>
            <p:cNvPicPr preferRelativeResize="0"/>
            <p:nvPr/>
          </p:nvPicPr>
          <p:blipFill rotWithShape="1">
            <a:blip r:embed="rId3">
              <a:alphaModFix/>
            </a:blip>
            <a:srcRect b="320" l="0" r="0" t="0"/>
            <a:stretch/>
          </p:blipFill>
          <p:spPr>
            <a:xfrm rot="-5115457">
              <a:off x="160550" y="152500"/>
              <a:ext cx="3945848" cy="395426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62" name="Google Shape;662;p30"/>
          <p:cNvSpPr txBox="1"/>
          <p:nvPr/>
        </p:nvSpPr>
        <p:spPr>
          <a:xfrm>
            <a:off x="4669076" y="4178375"/>
            <a:ext cx="5729829" cy="123110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sz="8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Thank you!</a:t>
            </a:r>
            <a:endParaRPr/>
          </a:p>
        </p:txBody>
      </p:sp>
      <p:grpSp>
        <p:nvGrpSpPr>
          <p:cNvPr id="663" name="Google Shape;663;p30"/>
          <p:cNvGrpSpPr/>
          <p:nvPr/>
        </p:nvGrpSpPr>
        <p:grpSpPr>
          <a:xfrm>
            <a:off x="517113" y="-1140306"/>
            <a:ext cx="17253775" cy="2017079"/>
            <a:chOff x="0" y="0"/>
            <a:chExt cx="23005033" cy="2689439"/>
          </a:xfrm>
        </p:grpSpPr>
        <p:pic>
          <p:nvPicPr>
            <p:cNvPr id="664" name="Google Shape;664;p30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16760969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65" name="Google Shape;665;p30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13408776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66" name="Google Shape;666;p30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10056582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67" name="Google Shape;667;p30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20113163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68" name="Google Shape;668;p30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6704388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69" name="Google Shape;669;p30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3352194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70" name="Google Shape;670;p30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0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71" name="Google Shape;671;p30"/>
          <p:cNvGrpSpPr/>
          <p:nvPr/>
        </p:nvGrpSpPr>
        <p:grpSpPr>
          <a:xfrm>
            <a:off x="517113" y="9394369"/>
            <a:ext cx="17253775" cy="2017079"/>
            <a:chOff x="0" y="0"/>
            <a:chExt cx="23005033" cy="2689439"/>
          </a:xfrm>
        </p:grpSpPr>
        <p:pic>
          <p:nvPicPr>
            <p:cNvPr id="672" name="Google Shape;672;p30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16760969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73" name="Google Shape;673;p30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13408776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74" name="Google Shape;674;p30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10056582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75" name="Google Shape;675;p30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20113163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76" name="Google Shape;676;p30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6704388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77" name="Google Shape;677;p30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3352194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78" name="Google Shape;678;p30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0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Google Shape;122;p14"/>
          <p:cNvGrpSpPr/>
          <p:nvPr/>
        </p:nvGrpSpPr>
        <p:grpSpPr>
          <a:xfrm>
            <a:off x="2921591" y="3285301"/>
            <a:ext cx="8673525" cy="5048451"/>
            <a:chOff x="0" y="0"/>
            <a:chExt cx="11564700" cy="6731267"/>
          </a:xfrm>
        </p:grpSpPr>
        <p:sp>
          <p:nvSpPr>
            <p:cNvPr id="123" name="Google Shape;123;p14"/>
            <p:cNvSpPr txBox="1"/>
            <p:nvPr/>
          </p:nvSpPr>
          <p:spPr>
            <a:xfrm>
              <a:off x="0" y="0"/>
              <a:ext cx="11564591" cy="16414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cs-CZ" sz="8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Today's agenda</a:t>
              </a:r>
              <a:endParaRPr/>
            </a:p>
          </p:txBody>
        </p:sp>
        <p:sp>
          <p:nvSpPr>
            <p:cNvPr id="124" name="Google Shape;124;p14"/>
            <p:cNvSpPr txBox="1"/>
            <p:nvPr/>
          </p:nvSpPr>
          <p:spPr>
            <a:xfrm>
              <a:off x="0" y="2298167"/>
              <a:ext cx="11564700" cy="443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cs-CZ" sz="27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Project recap</a:t>
              </a:r>
              <a:endParaRPr sz="2200"/>
            </a:p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cs-CZ" sz="27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Problem</a:t>
              </a:r>
              <a:endParaRPr sz="2200"/>
            </a:p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cs-CZ" sz="27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The Analytics team</a:t>
              </a:r>
              <a:endParaRPr sz="2200"/>
            </a:p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cs-CZ" sz="27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Process</a:t>
              </a:r>
              <a:endParaRPr sz="2200"/>
            </a:p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cs-CZ" sz="27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Insights</a:t>
              </a:r>
              <a:endParaRPr sz="2200"/>
            </a:p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cs-CZ" sz="27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Summary</a:t>
              </a:r>
              <a:endParaRPr sz="2200"/>
            </a:p>
          </p:txBody>
        </p:sp>
      </p:grpSp>
      <p:grpSp>
        <p:nvGrpSpPr>
          <p:cNvPr id="125" name="Google Shape;125;p14"/>
          <p:cNvGrpSpPr/>
          <p:nvPr/>
        </p:nvGrpSpPr>
        <p:grpSpPr>
          <a:xfrm>
            <a:off x="15307242" y="-1685151"/>
            <a:ext cx="3545508" cy="3370302"/>
            <a:chOff x="0" y="0"/>
            <a:chExt cx="4727344" cy="4493736"/>
          </a:xfrm>
        </p:grpSpPr>
        <p:sp>
          <p:nvSpPr>
            <p:cNvPr id="126" name="Google Shape;126;p14"/>
            <p:cNvSpPr/>
            <p:nvPr/>
          </p:nvSpPr>
          <p:spPr>
            <a:xfrm>
              <a:off x="644072" y="410464"/>
              <a:ext cx="4083272" cy="4083272"/>
            </a:xfrm>
            <a:custGeom>
              <a:rect b="b" l="l" r="r" t="t"/>
              <a:pathLst>
                <a:path extrusionOk="0" h="6350000" w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27" name="Google Shape;127;p14"/>
            <p:cNvPicPr preferRelativeResize="0"/>
            <p:nvPr/>
          </p:nvPicPr>
          <p:blipFill rotWithShape="1">
            <a:blip r:embed="rId3">
              <a:alphaModFix/>
            </a:blip>
            <a:srcRect b="320" l="0" r="0" t="0"/>
            <a:stretch/>
          </p:blipFill>
          <p:spPr>
            <a:xfrm>
              <a:off x="0" y="0"/>
              <a:ext cx="4083272" cy="409197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28" name="Google Shape;128;p14"/>
          <p:cNvGrpSpPr/>
          <p:nvPr/>
        </p:nvGrpSpPr>
        <p:grpSpPr>
          <a:xfrm>
            <a:off x="13610070" y="3458349"/>
            <a:ext cx="3545508" cy="3370302"/>
            <a:chOff x="0" y="0"/>
            <a:chExt cx="4727344" cy="4493736"/>
          </a:xfrm>
        </p:grpSpPr>
        <p:sp>
          <p:nvSpPr>
            <p:cNvPr id="129" name="Google Shape;129;p14"/>
            <p:cNvSpPr/>
            <p:nvPr/>
          </p:nvSpPr>
          <p:spPr>
            <a:xfrm>
              <a:off x="644072" y="410464"/>
              <a:ext cx="4083272" cy="4083272"/>
            </a:xfrm>
            <a:custGeom>
              <a:rect b="b" l="l" r="r" t="t"/>
              <a:pathLst>
                <a:path extrusionOk="0" h="6350000" w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30" name="Google Shape;130;p14"/>
            <p:cNvPicPr preferRelativeResize="0"/>
            <p:nvPr/>
          </p:nvPicPr>
          <p:blipFill rotWithShape="1">
            <a:blip r:embed="rId3">
              <a:alphaModFix/>
            </a:blip>
            <a:srcRect b="320" l="0" r="0" t="0"/>
            <a:stretch/>
          </p:blipFill>
          <p:spPr>
            <a:xfrm>
              <a:off x="0" y="0"/>
              <a:ext cx="4083272" cy="409197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1" name="Google Shape;131;p14"/>
          <p:cNvGrpSpPr/>
          <p:nvPr/>
        </p:nvGrpSpPr>
        <p:grpSpPr>
          <a:xfrm>
            <a:off x="11912898" y="8601849"/>
            <a:ext cx="3545508" cy="3370302"/>
            <a:chOff x="0" y="0"/>
            <a:chExt cx="4727344" cy="4493736"/>
          </a:xfrm>
        </p:grpSpPr>
        <p:sp>
          <p:nvSpPr>
            <p:cNvPr id="132" name="Google Shape;132;p14"/>
            <p:cNvSpPr/>
            <p:nvPr/>
          </p:nvSpPr>
          <p:spPr>
            <a:xfrm>
              <a:off x="644072" y="410464"/>
              <a:ext cx="4083272" cy="4083272"/>
            </a:xfrm>
            <a:custGeom>
              <a:rect b="b" l="l" r="r" t="t"/>
              <a:pathLst>
                <a:path extrusionOk="0" h="6350000" w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33" name="Google Shape;133;p14"/>
            <p:cNvPicPr preferRelativeResize="0"/>
            <p:nvPr/>
          </p:nvPicPr>
          <p:blipFill rotWithShape="1">
            <a:blip r:embed="rId3">
              <a:alphaModFix/>
            </a:blip>
            <a:srcRect b="320" l="0" r="0" t="0"/>
            <a:stretch/>
          </p:blipFill>
          <p:spPr>
            <a:xfrm>
              <a:off x="0" y="0"/>
              <a:ext cx="4083272" cy="409197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4" name="Google Shape;134;p14"/>
          <p:cNvGrpSpPr/>
          <p:nvPr/>
        </p:nvGrpSpPr>
        <p:grpSpPr>
          <a:xfrm>
            <a:off x="-927557" y="406153"/>
            <a:ext cx="2253799" cy="9474693"/>
            <a:chOff x="0" y="0"/>
            <a:chExt cx="3005065" cy="12632924"/>
          </a:xfrm>
        </p:grpSpPr>
        <p:pic>
          <p:nvPicPr>
            <p:cNvPr id="135" name="Google Shape;135;p14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0" y="0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6" name="Google Shape;136;p14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0" y="3279405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7" name="Google Shape;137;p14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0" y="6558809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8" name="Google Shape;138;p14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0" y="9838214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100FF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" name="Google Shape;147;p15"/>
          <p:cNvGrpSpPr/>
          <p:nvPr/>
        </p:nvGrpSpPr>
        <p:grpSpPr>
          <a:xfrm>
            <a:off x="517113" y="584601"/>
            <a:ext cx="17253775" cy="9117799"/>
            <a:chOff x="0" y="0"/>
            <a:chExt cx="23005033" cy="12157065"/>
          </a:xfrm>
        </p:grpSpPr>
        <p:pic>
          <p:nvPicPr>
            <p:cNvPr id="148" name="Google Shape;148;p1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6760969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9" name="Google Shape;149;p1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6760969" y="3155875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0" name="Google Shape;150;p1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6760969" y="6311751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1" name="Google Shape;151;p1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6760969" y="9467626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2" name="Google Shape;152;p1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3408776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3" name="Google Shape;153;p1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3408776" y="3155875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4" name="Google Shape;154;p1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3408776" y="6311751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5" name="Google Shape;155;p1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3408776" y="9467626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6" name="Google Shape;156;p1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0056582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7" name="Google Shape;157;p1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0056582" y="3155875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8" name="Google Shape;158;p1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0056582" y="6311751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9" name="Google Shape;159;p1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0056582" y="9467626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0" name="Google Shape;160;p1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20113163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1" name="Google Shape;161;p1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20113163" y="3155875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2" name="Google Shape;162;p1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20113163" y="6311751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3" name="Google Shape;163;p1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20113163" y="9467626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4" name="Google Shape;164;p1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6704388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5" name="Google Shape;165;p1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6704388" y="3155875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6" name="Google Shape;166;p1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6704388" y="6311751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7" name="Google Shape;167;p1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6704388" y="9467626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8" name="Google Shape;168;p1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3352194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9" name="Google Shape;169;p1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3352194" y="3155875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0" name="Google Shape;170;p1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3352194" y="6311751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1" name="Google Shape;171;p1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3352194" y="9467626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2" name="Google Shape;172;p1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3" name="Google Shape;173;p1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3155875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4" name="Google Shape;174;p1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6311751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5" name="Google Shape;175;p1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9467626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76" name="Google Shape;176;p15"/>
          <p:cNvSpPr/>
          <p:nvPr/>
        </p:nvSpPr>
        <p:spPr>
          <a:xfrm>
            <a:off x="4946896" y="2005584"/>
            <a:ext cx="11342400" cy="6275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7" name="Google Shape;177;p15"/>
          <p:cNvPicPr preferRelativeResize="0"/>
          <p:nvPr/>
        </p:nvPicPr>
        <p:blipFill rotWithShape="1">
          <a:blip r:embed="rId4">
            <a:alphaModFix/>
          </a:blip>
          <a:srcRect b="320" l="0" r="0" t="0"/>
          <a:stretch/>
        </p:blipFill>
        <p:spPr>
          <a:xfrm rot="10799999">
            <a:off x="1983048" y="1909668"/>
            <a:ext cx="6453903" cy="6467663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15"/>
          <p:cNvSpPr txBox="1"/>
          <p:nvPr/>
        </p:nvSpPr>
        <p:spPr>
          <a:xfrm>
            <a:off x="2969013" y="3935700"/>
            <a:ext cx="4481973" cy="24622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sz="8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Project Recap</a:t>
            </a:r>
            <a:endParaRPr/>
          </a:p>
        </p:txBody>
      </p:sp>
      <p:sp>
        <p:nvSpPr>
          <p:cNvPr id="179" name="Google Shape;179;p15"/>
          <p:cNvSpPr txBox="1"/>
          <p:nvPr/>
        </p:nvSpPr>
        <p:spPr>
          <a:xfrm>
            <a:off x="8927150" y="2523175"/>
            <a:ext cx="6907800" cy="54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s-CZ" sz="3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Client: </a:t>
            </a:r>
            <a:r>
              <a:rPr lang="cs-CZ" sz="3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Social Buzz</a:t>
            </a:r>
            <a:endParaRPr sz="3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s-CZ" sz="3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Industry:</a:t>
            </a:r>
            <a:r>
              <a:rPr lang="cs-CZ" sz="3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Social Media and content creation.</a:t>
            </a:r>
            <a:endParaRPr sz="3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s-CZ" sz="3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 Duration: </a:t>
            </a:r>
            <a:r>
              <a:rPr lang="cs-CZ" sz="3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 Months</a:t>
            </a:r>
            <a:endParaRPr sz="3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s-CZ" sz="3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 Deliverables: </a:t>
            </a:r>
            <a:endParaRPr b="1" sz="3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●"/>
            </a:pPr>
            <a:r>
              <a:rPr lang="cs-CZ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 Audit of Client’s Data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●"/>
            </a:pPr>
            <a:r>
              <a:rPr lang="cs-CZ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Recommendations for IPO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●"/>
            </a:pPr>
            <a:r>
              <a:rPr lang="cs-CZ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Analyzing Top 5 most popular categories.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8" name="Google Shape;188;p16"/>
          <p:cNvGrpSpPr/>
          <p:nvPr/>
        </p:nvGrpSpPr>
        <p:grpSpPr>
          <a:xfrm>
            <a:off x="9144000" y="8195696"/>
            <a:ext cx="3545508" cy="3370302"/>
            <a:chOff x="0" y="0"/>
            <a:chExt cx="4727344" cy="4493736"/>
          </a:xfrm>
        </p:grpSpPr>
        <p:sp>
          <p:nvSpPr>
            <p:cNvPr id="189" name="Google Shape;189;p16"/>
            <p:cNvSpPr/>
            <p:nvPr/>
          </p:nvSpPr>
          <p:spPr>
            <a:xfrm>
              <a:off x="644072" y="410464"/>
              <a:ext cx="4083272" cy="4083272"/>
            </a:xfrm>
            <a:custGeom>
              <a:rect b="b" l="l" r="r" t="t"/>
              <a:pathLst>
                <a:path extrusionOk="0" h="6350000" w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90" name="Google Shape;190;p16"/>
            <p:cNvPicPr preferRelativeResize="0"/>
            <p:nvPr/>
          </p:nvPicPr>
          <p:blipFill rotWithShape="1">
            <a:blip r:embed="rId3">
              <a:alphaModFix/>
            </a:blip>
            <a:srcRect b="320" l="0" r="0" t="0"/>
            <a:stretch/>
          </p:blipFill>
          <p:spPr>
            <a:xfrm>
              <a:off x="0" y="0"/>
              <a:ext cx="4083272" cy="409197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91" name="Google Shape;191;p16"/>
          <p:cNvSpPr/>
          <p:nvPr/>
        </p:nvSpPr>
        <p:spPr>
          <a:xfrm>
            <a:off x="0" y="0"/>
            <a:ext cx="9964482" cy="10287000"/>
          </a:xfrm>
          <a:prstGeom prst="rect">
            <a:avLst/>
          </a:prstGeom>
          <a:solidFill>
            <a:srgbClr val="A100FF"/>
          </a:solidFill>
          <a:ln cap="flat" cmpd="sng" w="9525">
            <a:solidFill>
              <a:srgbClr val="A1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92" name="Google Shape;192;p16"/>
          <p:cNvGrpSpPr/>
          <p:nvPr/>
        </p:nvGrpSpPr>
        <p:grpSpPr>
          <a:xfrm>
            <a:off x="-146279" y="406153"/>
            <a:ext cx="2253799" cy="9474693"/>
            <a:chOff x="0" y="0"/>
            <a:chExt cx="3005065" cy="12632924"/>
          </a:xfrm>
        </p:grpSpPr>
        <p:pic>
          <p:nvPicPr>
            <p:cNvPr id="193" name="Google Shape;193;p16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0" y="0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4" name="Google Shape;194;p16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0" y="3279405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5" name="Google Shape;195;p16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0" y="6558809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6" name="Google Shape;196;p16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0" y="9838214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97" name="Google Shape;197;p16"/>
          <p:cNvGrpSpPr/>
          <p:nvPr/>
        </p:nvGrpSpPr>
        <p:grpSpPr>
          <a:xfrm>
            <a:off x="1298688" y="1348561"/>
            <a:ext cx="3554343" cy="3413097"/>
            <a:chOff x="0" y="-1"/>
            <a:chExt cx="4739124" cy="4550798"/>
          </a:xfrm>
        </p:grpSpPr>
        <p:sp>
          <p:nvSpPr>
            <p:cNvPr id="198" name="Google Shape;198;p16"/>
            <p:cNvSpPr/>
            <p:nvPr/>
          </p:nvSpPr>
          <p:spPr>
            <a:xfrm>
              <a:off x="0" y="656398"/>
              <a:ext cx="3894399" cy="3894399"/>
            </a:xfrm>
            <a:custGeom>
              <a:rect b="b" l="l" r="r" t="t"/>
              <a:pathLst>
                <a:path extrusionOk="0" h="6350000" w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96348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99" name="Google Shape;199;p16"/>
            <p:cNvPicPr preferRelativeResize="0"/>
            <p:nvPr/>
          </p:nvPicPr>
          <p:blipFill rotWithShape="1">
            <a:blip r:embed="rId5">
              <a:alphaModFix/>
            </a:blip>
            <a:srcRect b="320" l="0" r="0" t="0"/>
            <a:stretch/>
          </p:blipFill>
          <p:spPr>
            <a:xfrm rot="-5115457">
              <a:off x="686267" y="150511"/>
              <a:ext cx="3894400" cy="3902702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00" name="Google Shape;200;p16"/>
          <p:cNvGrpSpPr/>
          <p:nvPr/>
        </p:nvGrpSpPr>
        <p:grpSpPr>
          <a:xfrm>
            <a:off x="15986267" y="-1061348"/>
            <a:ext cx="3545508" cy="3370302"/>
            <a:chOff x="0" y="0"/>
            <a:chExt cx="4727344" cy="4493736"/>
          </a:xfrm>
        </p:grpSpPr>
        <p:sp>
          <p:nvSpPr>
            <p:cNvPr id="201" name="Google Shape;201;p16"/>
            <p:cNvSpPr/>
            <p:nvPr/>
          </p:nvSpPr>
          <p:spPr>
            <a:xfrm>
              <a:off x="644072" y="410464"/>
              <a:ext cx="4083272" cy="4083272"/>
            </a:xfrm>
            <a:custGeom>
              <a:rect b="b" l="l" r="r" t="t"/>
              <a:pathLst>
                <a:path extrusionOk="0" h="6350000" w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02" name="Google Shape;202;p16"/>
            <p:cNvPicPr preferRelativeResize="0"/>
            <p:nvPr/>
          </p:nvPicPr>
          <p:blipFill rotWithShape="1">
            <a:blip r:embed="rId3">
              <a:alphaModFix/>
            </a:blip>
            <a:srcRect b="320" l="0" r="0" t="0"/>
            <a:stretch/>
          </p:blipFill>
          <p:spPr>
            <a:xfrm>
              <a:off x="0" y="0"/>
              <a:ext cx="4083272" cy="4091977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03" name="Google Shape;203;p16"/>
          <p:cNvPicPr preferRelativeResize="0"/>
          <p:nvPr/>
        </p:nvPicPr>
        <p:blipFill rotWithShape="1">
          <a:blip r:embed="rId6">
            <a:alphaModFix/>
          </a:blip>
          <a:srcRect b="0" l="24693" r="24692" t="0"/>
          <a:stretch/>
        </p:blipFill>
        <p:spPr>
          <a:xfrm>
            <a:off x="11007484" y="1028700"/>
            <a:ext cx="6251816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16"/>
          <p:cNvSpPr txBox="1"/>
          <p:nvPr/>
        </p:nvSpPr>
        <p:spPr>
          <a:xfrm>
            <a:off x="3069738" y="2308953"/>
            <a:ext cx="5786869" cy="123110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sz="8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Problem</a:t>
            </a:r>
            <a:endParaRPr/>
          </a:p>
        </p:txBody>
      </p:sp>
      <p:sp>
        <p:nvSpPr>
          <p:cNvPr id="205" name="Google Shape;205;p16"/>
          <p:cNvSpPr txBox="1"/>
          <p:nvPr/>
        </p:nvSpPr>
        <p:spPr>
          <a:xfrm>
            <a:off x="3069750" y="3540050"/>
            <a:ext cx="6251700" cy="65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100000 posts per day!</a:t>
            </a:r>
            <a:endParaRPr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Over 36.5 million pieces of content per year!!</a:t>
            </a:r>
            <a:endParaRPr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s-CZ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Way Out?</a:t>
            </a:r>
            <a:endParaRPr b="1"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Char char="●"/>
            </a:pPr>
            <a:r>
              <a:rPr lang="cs-CZ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To filter out Top 5 Categories of Content</a:t>
            </a:r>
            <a:endParaRPr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4" name="Google Shape;214;p17"/>
          <p:cNvGrpSpPr/>
          <p:nvPr/>
        </p:nvGrpSpPr>
        <p:grpSpPr>
          <a:xfrm>
            <a:off x="506723" y="406153"/>
            <a:ext cx="9939844" cy="9474693"/>
            <a:chOff x="0" y="0"/>
            <a:chExt cx="13253125" cy="12632924"/>
          </a:xfrm>
        </p:grpSpPr>
        <p:pic>
          <p:nvPicPr>
            <p:cNvPr id="215" name="Google Shape;215;p17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3416020" y="0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6" name="Google Shape;216;p17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3416020" y="9838214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7" name="Google Shape;217;p17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0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8" name="Google Shape;218;p17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3279405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9" name="Google Shape;219;p17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6558809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0" name="Google Shape;220;p17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9838214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1" name="Google Shape;221;p17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6832040" y="0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2" name="Google Shape;222;p17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6832040" y="9838214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3" name="Google Shape;223;p17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0248060" y="0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4" name="Google Shape;224;p17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0248060" y="3279405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5" name="Google Shape;225;p17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0248060" y="6558809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6" name="Google Shape;226;p17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0248060" y="9838214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27" name="Google Shape;227;p17"/>
          <p:cNvSpPr/>
          <p:nvPr/>
        </p:nvSpPr>
        <p:spPr>
          <a:xfrm>
            <a:off x="2110745" y="1825527"/>
            <a:ext cx="6750815" cy="663594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17"/>
          <p:cNvSpPr/>
          <p:nvPr/>
        </p:nvSpPr>
        <p:spPr>
          <a:xfrm>
            <a:off x="11825797" y="1270731"/>
            <a:ext cx="2085137" cy="2085137"/>
          </a:xfrm>
          <a:custGeom>
            <a:rect b="b" l="l" r="r" t="t"/>
            <a:pathLst>
              <a:path extrusionOk="0" h="6350000" w="6350000">
                <a:moveTo>
                  <a:pt x="3175000" y="0"/>
                </a:moveTo>
                <a:cubicBezTo>
                  <a:pt x="4928870" y="0"/>
                  <a:pt x="6350000" y="1421130"/>
                  <a:pt x="6350000" y="3175000"/>
                </a:cubicBezTo>
                <a:cubicBezTo>
                  <a:pt x="6350000" y="4928870"/>
                  <a:pt x="4928870" y="6350000"/>
                  <a:pt x="3175000" y="6350000"/>
                </a:cubicBezTo>
                <a:cubicBezTo>
                  <a:pt x="1421130" y="6350000"/>
                  <a:pt x="0" y="4928870"/>
                  <a:pt x="0" y="3175000"/>
                </a:cubicBezTo>
                <a:cubicBezTo>
                  <a:pt x="0" y="1421130"/>
                  <a:pt x="1421130" y="0"/>
                  <a:pt x="3175000" y="0"/>
                </a:cubicBezTo>
                <a:close/>
              </a:path>
            </a:pathLst>
          </a:custGeom>
          <a:solidFill>
            <a:srgbClr val="A1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17"/>
          <p:cNvSpPr/>
          <p:nvPr/>
        </p:nvSpPr>
        <p:spPr>
          <a:xfrm>
            <a:off x="11445861" y="1233041"/>
            <a:ext cx="2127250" cy="2127246"/>
          </a:xfrm>
          <a:custGeom>
            <a:rect b="b" l="l" r="r" t="t"/>
            <a:pathLst>
              <a:path extrusionOk="0" h="6349987" w="6350000">
                <a:moveTo>
                  <a:pt x="3175000" y="6349987"/>
                </a:moveTo>
                <a:cubicBezTo>
                  <a:pt x="1424279" y="6349987"/>
                  <a:pt x="0" y="4925733"/>
                  <a:pt x="0" y="3175038"/>
                </a:cubicBezTo>
                <a:cubicBezTo>
                  <a:pt x="0" y="1424317"/>
                  <a:pt x="1424292" y="0"/>
                  <a:pt x="3175000" y="0"/>
                </a:cubicBezTo>
                <a:cubicBezTo>
                  <a:pt x="4925733" y="0"/>
                  <a:pt x="6350000" y="1424330"/>
                  <a:pt x="6350000" y="3175038"/>
                </a:cubicBezTo>
                <a:cubicBezTo>
                  <a:pt x="6350000" y="4925720"/>
                  <a:pt x="4925733" y="6349987"/>
                  <a:pt x="3175000" y="6349987"/>
                </a:cubicBezTo>
                <a:close/>
                <a:moveTo>
                  <a:pt x="3175000" y="115760"/>
                </a:moveTo>
                <a:cubicBezTo>
                  <a:pt x="1488135" y="115760"/>
                  <a:pt x="115760" y="1488148"/>
                  <a:pt x="115760" y="3175038"/>
                </a:cubicBezTo>
                <a:cubicBezTo>
                  <a:pt x="115760" y="4861915"/>
                  <a:pt x="1488135" y="6234265"/>
                  <a:pt x="3175000" y="6234265"/>
                </a:cubicBezTo>
                <a:cubicBezTo>
                  <a:pt x="4861852" y="6234265"/>
                  <a:pt x="6234265" y="4861890"/>
                  <a:pt x="6234265" y="3175038"/>
                </a:cubicBezTo>
                <a:cubicBezTo>
                  <a:pt x="6234265" y="1488148"/>
                  <a:pt x="4861852" y="115760"/>
                  <a:pt x="3175000" y="115760"/>
                </a:cubicBezTo>
                <a:close/>
              </a:path>
            </a:pathLst>
          </a:custGeom>
          <a:solidFill>
            <a:srgbClr val="2E44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17"/>
          <p:cNvSpPr/>
          <p:nvPr/>
        </p:nvSpPr>
        <p:spPr>
          <a:xfrm>
            <a:off x="11825797" y="4221947"/>
            <a:ext cx="2085137" cy="2085137"/>
          </a:xfrm>
          <a:custGeom>
            <a:rect b="b" l="l" r="r" t="t"/>
            <a:pathLst>
              <a:path extrusionOk="0" h="6350000" w="6350000">
                <a:moveTo>
                  <a:pt x="3175000" y="0"/>
                </a:moveTo>
                <a:cubicBezTo>
                  <a:pt x="4928870" y="0"/>
                  <a:pt x="6350000" y="1421130"/>
                  <a:pt x="6350000" y="3175000"/>
                </a:cubicBezTo>
                <a:cubicBezTo>
                  <a:pt x="6350000" y="4928870"/>
                  <a:pt x="4928870" y="6350000"/>
                  <a:pt x="3175000" y="6350000"/>
                </a:cubicBezTo>
                <a:cubicBezTo>
                  <a:pt x="1421130" y="6350000"/>
                  <a:pt x="0" y="4928870"/>
                  <a:pt x="0" y="3175000"/>
                </a:cubicBezTo>
                <a:cubicBezTo>
                  <a:pt x="0" y="1421130"/>
                  <a:pt x="1421130" y="0"/>
                  <a:pt x="3175000" y="0"/>
                </a:cubicBezTo>
                <a:close/>
              </a:path>
            </a:pathLst>
          </a:custGeom>
          <a:solidFill>
            <a:srgbClr val="A100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31" name="Google Shape;231;p17"/>
          <p:cNvGrpSpPr/>
          <p:nvPr/>
        </p:nvGrpSpPr>
        <p:grpSpPr>
          <a:xfrm>
            <a:off x="11411516" y="4002070"/>
            <a:ext cx="2187043" cy="2122801"/>
            <a:chOff x="-23042" y="66269"/>
            <a:chExt cx="6542158" cy="6349987"/>
          </a:xfrm>
        </p:grpSpPr>
        <p:sp>
          <p:nvSpPr>
            <p:cNvPr id="232" name="Google Shape;232;p17"/>
            <p:cNvSpPr/>
            <p:nvPr/>
          </p:nvSpPr>
          <p:spPr>
            <a:xfrm>
              <a:off x="-23042" y="119185"/>
              <a:ext cx="6542158" cy="6244242"/>
            </a:xfrm>
            <a:custGeom>
              <a:rect b="b" l="l" r="r" t="t"/>
              <a:pathLst>
                <a:path extrusionOk="0" h="6244242" w="6542159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 rotWithShape="1">
              <a:blip r:embed="rId4">
                <a:alphaModFix/>
              </a:blip>
              <a:stretch>
                <a:fillRect b="-166616" l="-162887" r="-160680" t="-16677"/>
              </a:stretch>
            </a:blipFill>
            <a:ln cap="flat" cmpd="sng" w="9525">
              <a:solidFill>
                <a:srgbClr val="00BA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17"/>
            <p:cNvSpPr/>
            <p:nvPr/>
          </p:nvSpPr>
          <p:spPr>
            <a:xfrm>
              <a:off x="73038" y="66269"/>
              <a:ext cx="6350000" cy="6349987"/>
            </a:xfrm>
            <a:custGeom>
              <a:rect b="b" l="l" r="r" t="t"/>
              <a:pathLst>
                <a:path extrusionOk="0" h="6349987" w="6350000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4" name="Google Shape;234;p17"/>
          <p:cNvSpPr/>
          <p:nvPr/>
        </p:nvSpPr>
        <p:spPr>
          <a:xfrm>
            <a:off x="11825797" y="7173163"/>
            <a:ext cx="2085137" cy="2085137"/>
          </a:xfrm>
          <a:custGeom>
            <a:rect b="b" l="l" r="r" t="t"/>
            <a:pathLst>
              <a:path extrusionOk="0" h="6350000" w="6350000">
                <a:moveTo>
                  <a:pt x="3175000" y="0"/>
                </a:moveTo>
                <a:cubicBezTo>
                  <a:pt x="4928870" y="0"/>
                  <a:pt x="6350000" y="1421130"/>
                  <a:pt x="6350000" y="3175000"/>
                </a:cubicBezTo>
                <a:cubicBezTo>
                  <a:pt x="6350000" y="4928870"/>
                  <a:pt x="4928870" y="6350000"/>
                  <a:pt x="3175000" y="6350000"/>
                </a:cubicBezTo>
                <a:cubicBezTo>
                  <a:pt x="1421130" y="6350000"/>
                  <a:pt x="0" y="4928870"/>
                  <a:pt x="0" y="3175000"/>
                </a:cubicBezTo>
                <a:cubicBezTo>
                  <a:pt x="0" y="1421130"/>
                  <a:pt x="1421130" y="0"/>
                  <a:pt x="3175000" y="0"/>
                </a:cubicBezTo>
                <a:close/>
              </a:path>
            </a:pathLst>
          </a:custGeom>
          <a:solidFill>
            <a:srgbClr val="A100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17"/>
          <p:cNvSpPr txBox="1"/>
          <p:nvPr/>
        </p:nvSpPr>
        <p:spPr>
          <a:xfrm>
            <a:off x="2670521" y="3417849"/>
            <a:ext cx="5612400" cy="41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sz="8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Analytics team</a:t>
            </a:r>
            <a:endParaRPr/>
          </a:p>
        </p:txBody>
      </p:sp>
      <p:sp>
        <p:nvSpPr>
          <p:cNvPr id="236" name="Google Shape;236;p17"/>
          <p:cNvSpPr txBox="1"/>
          <p:nvPr/>
        </p:nvSpPr>
        <p:spPr>
          <a:xfrm>
            <a:off x="14319125" y="7666675"/>
            <a:ext cx="3279900" cy="14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17"/>
          <p:cNvSpPr/>
          <p:nvPr/>
        </p:nvSpPr>
        <p:spPr>
          <a:xfrm>
            <a:off x="11411441" y="1264038"/>
            <a:ext cx="2191623" cy="2091821"/>
          </a:xfrm>
          <a:custGeom>
            <a:rect b="b" l="l" r="r" t="t"/>
            <a:pathLst>
              <a:path extrusionOk="0" h="6244242" w="6542159">
                <a:moveTo>
                  <a:pt x="3271080" y="4996"/>
                </a:moveTo>
                <a:cubicBezTo>
                  <a:pt x="2154117" y="0"/>
                  <a:pt x="1119857" y="593026"/>
                  <a:pt x="559929" y="1559521"/>
                </a:cubicBezTo>
                <a:cubicBezTo>
                  <a:pt x="0" y="2526015"/>
                  <a:pt x="0" y="3718228"/>
                  <a:pt x="559929" y="4684723"/>
                </a:cubicBezTo>
                <a:cubicBezTo>
                  <a:pt x="1119857" y="5651217"/>
                  <a:pt x="2154117" y="6244243"/>
                  <a:pt x="3271080" y="6239248"/>
                </a:cubicBezTo>
                <a:cubicBezTo>
                  <a:pt x="4388043" y="6244243"/>
                  <a:pt x="5422303" y="5651217"/>
                  <a:pt x="5982231" y="4684723"/>
                </a:cubicBezTo>
                <a:cubicBezTo>
                  <a:pt x="6542160" y="3718229"/>
                  <a:pt x="6542160" y="2526015"/>
                  <a:pt x="5982231" y="1559521"/>
                </a:cubicBezTo>
                <a:cubicBezTo>
                  <a:pt x="5422303" y="593027"/>
                  <a:pt x="4388043" y="1"/>
                  <a:pt x="3271080" y="4996"/>
                </a:cubicBez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-93990" l="-164252" r="-22897" t="1918"/>
            </a:stretch>
          </a:blipFill>
          <a:ln cap="flat" cmpd="sng" w="9525">
            <a:solidFill>
              <a:srgbClr val="00BA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17"/>
          <p:cNvSpPr/>
          <p:nvPr/>
        </p:nvSpPr>
        <p:spPr>
          <a:xfrm>
            <a:off x="11443636" y="6953286"/>
            <a:ext cx="2127250" cy="2127246"/>
          </a:xfrm>
          <a:custGeom>
            <a:rect b="b" l="l" r="r" t="t"/>
            <a:pathLst>
              <a:path extrusionOk="0" h="6349987" w="6350000">
                <a:moveTo>
                  <a:pt x="3175000" y="6349987"/>
                </a:moveTo>
                <a:cubicBezTo>
                  <a:pt x="1424279" y="6349987"/>
                  <a:pt x="0" y="4925733"/>
                  <a:pt x="0" y="3175038"/>
                </a:cubicBezTo>
                <a:cubicBezTo>
                  <a:pt x="0" y="1424317"/>
                  <a:pt x="1424292" y="0"/>
                  <a:pt x="3175000" y="0"/>
                </a:cubicBezTo>
                <a:cubicBezTo>
                  <a:pt x="4925733" y="0"/>
                  <a:pt x="6350000" y="1424330"/>
                  <a:pt x="6350000" y="3175038"/>
                </a:cubicBezTo>
                <a:cubicBezTo>
                  <a:pt x="6350000" y="4925720"/>
                  <a:pt x="4925733" y="6349987"/>
                  <a:pt x="3175000" y="6349987"/>
                </a:cubicBezTo>
                <a:close/>
                <a:moveTo>
                  <a:pt x="3175000" y="115760"/>
                </a:moveTo>
                <a:cubicBezTo>
                  <a:pt x="1488135" y="115760"/>
                  <a:pt x="115760" y="1488148"/>
                  <a:pt x="115760" y="3175038"/>
                </a:cubicBezTo>
                <a:cubicBezTo>
                  <a:pt x="115760" y="4861915"/>
                  <a:pt x="1488135" y="6234265"/>
                  <a:pt x="3175000" y="6234265"/>
                </a:cubicBezTo>
                <a:cubicBezTo>
                  <a:pt x="4861852" y="6234265"/>
                  <a:pt x="6234265" y="4861890"/>
                  <a:pt x="6234265" y="3175038"/>
                </a:cubicBezTo>
                <a:cubicBezTo>
                  <a:pt x="6234265" y="1488148"/>
                  <a:pt x="4861852" y="115760"/>
                  <a:pt x="3175000" y="115760"/>
                </a:cubicBezTo>
                <a:close/>
              </a:path>
            </a:pathLst>
          </a:custGeom>
          <a:solidFill>
            <a:srgbClr val="2E44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17"/>
          <p:cNvSpPr txBox="1"/>
          <p:nvPr/>
        </p:nvSpPr>
        <p:spPr>
          <a:xfrm>
            <a:off x="14319125" y="1407550"/>
            <a:ext cx="3969000" cy="14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s-CZ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Andrew Fleming</a:t>
            </a:r>
            <a:endParaRPr b="1"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Chief Technology Architect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17"/>
          <p:cNvSpPr txBox="1"/>
          <p:nvPr/>
        </p:nvSpPr>
        <p:spPr>
          <a:xfrm>
            <a:off x="14319125" y="4358775"/>
            <a:ext cx="3969000" cy="14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s-CZ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Marcus Rompton</a:t>
            </a:r>
            <a:endParaRPr b="1"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Senior Principal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p17"/>
          <p:cNvSpPr txBox="1"/>
          <p:nvPr/>
        </p:nvSpPr>
        <p:spPr>
          <a:xfrm>
            <a:off x="14070575" y="7511038"/>
            <a:ext cx="3777000" cy="14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s-CZ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Nevil Mehta</a:t>
            </a:r>
            <a:endParaRPr b="1"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Analyst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2" name="Google Shape;242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462474" y="6974337"/>
            <a:ext cx="2085125" cy="208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100FF"/>
        </a:solidFill>
      </p:bgPr>
    </p:bg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1" name="Google Shape;251;p18"/>
          <p:cNvGrpSpPr/>
          <p:nvPr/>
        </p:nvGrpSpPr>
        <p:grpSpPr>
          <a:xfrm>
            <a:off x="445296" y="406153"/>
            <a:ext cx="10042534" cy="9474693"/>
            <a:chOff x="0" y="0"/>
            <a:chExt cx="13390046" cy="12632924"/>
          </a:xfrm>
        </p:grpSpPr>
        <p:pic>
          <p:nvPicPr>
            <p:cNvPr id="252" name="Google Shape;252;p18"/>
            <p:cNvPicPr preferRelativeResize="0"/>
            <p:nvPr/>
          </p:nvPicPr>
          <p:blipFill rotWithShape="1">
            <a:blip r:embed="rId3">
              <a:alphaModFix amt="80000"/>
            </a:blip>
            <a:srcRect b="0" l="0" r="10231" t="0"/>
            <a:stretch/>
          </p:blipFill>
          <p:spPr>
            <a:xfrm>
              <a:off x="6923321" y="6558809"/>
              <a:ext cx="2697587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3" name="Google Shape;253;p18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4" name="Google Shape;254;p18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5" name="Google Shape;255;p18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6" name="Google Shape;256;p18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7" name="Google Shape;257;p18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0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8" name="Google Shape;258;p18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3279405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9" name="Google Shape;259;p18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6558809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0" name="Google Shape;260;p18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9838214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1" name="Google Shape;261;p18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62" name="Google Shape;262;p18"/>
          <p:cNvGrpSpPr/>
          <p:nvPr/>
        </p:nvGrpSpPr>
        <p:grpSpPr>
          <a:xfrm>
            <a:off x="1903391" y="1027892"/>
            <a:ext cx="1854962" cy="1781248"/>
            <a:chOff x="0" y="0"/>
            <a:chExt cx="2473282" cy="2374997"/>
          </a:xfrm>
        </p:grpSpPr>
        <p:sp>
          <p:nvSpPr>
            <p:cNvPr id="263" name="Google Shape;263;p18"/>
            <p:cNvSpPr/>
            <p:nvPr/>
          </p:nvSpPr>
          <p:spPr>
            <a:xfrm>
              <a:off x="0" y="342565"/>
              <a:ext cx="2032432" cy="2032432"/>
            </a:xfrm>
            <a:custGeom>
              <a:rect b="b" l="l" r="r" t="t"/>
              <a:pathLst>
                <a:path extrusionOk="0" h="6350000" w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2831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64" name="Google Shape;264;p18"/>
            <p:cNvPicPr preferRelativeResize="0"/>
            <p:nvPr/>
          </p:nvPicPr>
          <p:blipFill rotWithShape="1">
            <a:blip r:embed="rId4">
              <a:alphaModFix/>
            </a:blip>
            <a:srcRect b="320" l="0" r="0" t="0"/>
            <a:stretch/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65" name="Google Shape;265;p18"/>
          <p:cNvGrpSpPr/>
          <p:nvPr/>
        </p:nvGrpSpPr>
        <p:grpSpPr>
          <a:xfrm>
            <a:off x="3758754" y="2639980"/>
            <a:ext cx="1854962" cy="1781248"/>
            <a:chOff x="0" y="0"/>
            <a:chExt cx="2473282" cy="2374997"/>
          </a:xfrm>
        </p:grpSpPr>
        <p:sp>
          <p:nvSpPr>
            <p:cNvPr id="266" name="Google Shape;266;p18"/>
            <p:cNvSpPr/>
            <p:nvPr/>
          </p:nvSpPr>
          <p:spPr>
            <a:xfrm>
              <a:off x="0" y="342565"/>
              <a:ext cx="2032432" cy="2032432"/>
            </a:xfrm>
            <a:custGeom>
              <a:rect b="b" l="l" r="r" t="t"/>
              <a:pathLst>
                <a:path extrusionOk="0" h="6350000" w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2831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67" name="Google Shape;267;p18"/>
            <p:cNvPicPr preferRelativeResize="0"/>
            <p:nvPr/>
          </p:nvPicPr>
          <p:blipFill rotWithShape="1">
            <a:blip r:embed="rId4">
              <a:alphaModFix/>
            </a:blip>
            <a:srcRect b="320" l="0" r="0" t="0"/>
            <a:stretch/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68" name="Google Shape;268;p18"/>
          <p:cNvGrpSpPr/>
          <p:nvPr/>
        </p:nvGrpSpPr>
        <p:grpSpPr>
          <a:xfrm>
            <a:off x="5614117" y="4252068"/>
            <a:ext cx="1854962" cy="1781248"/>
            <a:chOff x="0" y="0"/>
            <a:chExt cx="2473282" cy="2374997"/>
          </a:xfrm>
        </p:grpSpPr>
        <p:sp>
          <p:nvSpPr>
            <p:cNvPr id="269" name="Google Shape;269;p18"/>
            <p:cNvSpPr/>
            <p:nvPr/>
          </p:nvSpPr>
          <p:spPr>
            <a:xfrm>
              <a:off x="0" y="342565"/>
              <a:ext cx="2032432" cy="2032432"/>
            </a:xfrm>
            <a:custGeom>
              <a:rect b="b" l="l" r="r" t="t"/>
              <a:pathLst>
                <a:path extrusionOk="0" h="6350000" w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2831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70" name="Google Shape;270;p18"/>
            <p:cNvPicPr preferRelativeResize="0"/>
            <p:nvPr/>
          </p:nvPicPr>
          <p:blipFill rotWithShape="1">
            <a:blip r:embed="rId4">
              <a:alphaModFix/>
            </a:blip>
            <a:srcRect b="320" l="0" r="0" t="0"/>
            <a:stretch/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71" name="Google Shape;271;p18"/>
          <p:cNvGrpSpPr/>
          <p:nvPr/>
        </p:nvGrpSpPr>
        <p:grpSpPr>
          <a:xfrm>
            <a:off x="7469480" y="5864156"/>
            <a:ext cx="1854962" cy="1781248"/>
            <a:chOff x="0" y="0"/>
            <a:chExt cx="2473282" cy="2374997"/>
          </a:xfrm>
        </p:grpSpPr>
        <p:sp>
          <p:nvSpPr>
            <p:cNvPr id="272" name="Google Shape;272;p18"/>
            <p:cNvSpPr/>
            <p:nvPr/>
          </p:nvSpPr>
          <p:spPr>
            <a:xfrm>
              <a:off x="0" y="342565"/>
              <a:ext cx="2032432" cy="2032432"/>
            </a:xfrm>
            <a:custGeom>
              <a:rect b="b" l="l" r="r" t="t"/>
              <a:pathLst>
                <a:path extrusionOk="0" h="6350000" w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2831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73" name="Google Shape;273;p18"/>
            <p:cNvPicPr preferRelativeResize="0"/>
            <p:nvPr/>
          </p:nvPicPr>
          <p:blipFill rotWithShape="1">
            <a:blip r:embed="rId4">
              <a:alphaModFix/>
            </a:blip>
            <a:srcRect b="320" l="0" r="0" t="0"/>
            <a:stretch/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74" name="Google Shape;274;p18"/>
          <p:cNvGrpSpPr/>
          <p:nvPr/>
        </p:nvGrpSpPr>
        <p:grpSpPr>
          <a:xfrm>
            <a:off x="9324843" y="7476244"/>
            <a:ext cx="1854962" cy="1781248"/>
            <a:chOff x="0" y="0"/>
            <a:chExt cx="2473282" cy="2374997"/>
          </a:xfrm>
        </p:grpSpPr>
        <p:sp>
          <p:nvSpPr>
            <p:cNvPr id="275" name="Google Shape;275;p18"/>
            <p:cNvSpPr/>
            <p:nvPr/>
          </p:nvSpPr>
          <p:spPr>
            <a:xfrm>
              <a:off x="0" y="342565"/>
              <a:ext cx="2032432" cy="2032432"/>
            </a:xfrm>
            <a:custGeom>
              <a:rect b="b" l="l" r="r" t="t"/>
              <a:pathLst>
                <a:path extrusionOk="0" h="6350000" w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2831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76" name="Google Shape;276;p18"/>
            <p:cNvPicPr preferRelativeResize="0"/>
            <p:nvPr/>
          </p:nvPicPr>
          <p:blipFill rotWithShape="1">
            <a:blip r:embed="rId4">
              <a:alphaModFix/>
            </a:blip>
            <a:srcRect b="320" l="0" r="0" t="0"/>
            <a:stretch/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77" name="Google Shape;277;p18"/>
          <p:cNvSpPr txBox="1"/>
          <p:nvPr/>
        </p:nvSpPr>
        <p:spPr>
          <a:xfrm>
            <a:off x="10667818" y="1028700"/>
            <a:ext cx="6642545" cy="123110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sz="8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Process</a:t>
            </a:r>
            <a:endParaRPr/>
          </a:p>
        </p:txBody>
      </p:sp>
      <p:sp>
        <p:nvSpPr>
          <p:cNvPr id="278" name="Google Shape;278;p18"/>
          <p:cNvSpPr txBox="1"/>
          <p:nvPr/>
        </p:nvSpPr>
        <p:spPr>
          <a:xfrm>
            <a:off x="2630944" y="1372359"/>
            <a:ext cx="1229487" cy="950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sz="7192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279" name="Google Shape;279;p18"/>
          <p:cNvSpPr txBox="1"/>
          <p:nvPr/>
        </p:nvSpPr>
        <p:spPr>
          <a:xfrm>
            <a:off x="4534646" y="2984043"/>
            <a:ext cx="1229487" cy="950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sz="7192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280" name="Google Shape;280;p18"/>
          <p:cNvSpPr txBox="1"/>
          <p:nvPr/>
        </p:nvSpPr>
        <p:spPr>
          <a:xfrm>
            <a:off x="10108223" y="7828620"/>
            <a:ext cx="1229487" cy="950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sz="7192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</p:txBody>
      </p:sp>
      <p:sp>
        <p:nvSpPr>
          <p:cNvPr id="281" name="Google Shape;281;p18"/>
          <p:cNvSpPr txBox="1"/>
          <p:nvPr/>
        </p:nvSpPr>
        <p:spPr>
          <a:xfrm>
            <a:off x="8193880" y="6204766"/>
            <a:ext cx="1229487" cy="950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sz="7192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282" name="Google Shape;282;p18"/>
          <p:cNvSpPr txBox="1"/>
          <p:nvPr/>
        </p:nvSpPr>
        <p:spPr>
          <a:xfrm>
            <a:off x="6396750" y="4605252"/>
            <a:ext cx="1229487" cy="950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sz="7192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283" name="Google Shape;283;p18"/>
          <p:cNvSpPr txBox="1"/>
          <p:nvPr/>
        </p:nvSpPr>
        <p:spPr>
          <a:xfrm>
            <a:off x="4056975" y="1279000"/>
            <a:ext cx="7777500" cy="73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s-CZ" sz="5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 Understanding</a:t>
            </a:r>
            <a:endParaRPr b="1" sz="5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Google Shape;284;p18"/>
          <p:cNvSpPr txBox="1"/>
          <p:nvPr/>
        </p:nvSpPr>
        <p:spPr>
          <a:xfrm>
            <a:off x="5764125" y="2890688"/>
            <a:ext cx="7777500" cy="73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s-CZ" sz="5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 Cleaning</a:t>
            </a:r>
            <a:endParaRPr b="1" sz="5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p18"/>
          <p:cNvSpPr txBox="1"/>
          <p:nvPr/>
        </p:nvSpPr>
        <p:spPr>
          <a:xfrm>
            <a:off x="7626225" y="4547738"/>
            <a:ext cx="7777500" cy="73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s-CZ" sz="5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 Modeling</a:t>
            </a:r>
            <a:endParaRPr b="1" sz="5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6" name="Google Shape;286;p18"/>
          <p:cNvSpPr txBox="1"/>
          <p:nvPr/>
        </p:nvSpPr>
        <p:spPr>
          <a:xfrm>
            <a:off x="9423375" y="6204775"/>
            <a:ext cx="7777500" cy="73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s-CZ" sz="5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 Analysis</a:t>
            </a:r>
            <a:endParaRPr b="1" sz="5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" name="Google Shape;287;p18"/>
          <p:cNvSpPr txBox="1"/>
          <p:nvPr/>
        </p:nvSpPr>
        <p:spPr>
          <a:xfrm>
            <a:off x="11337700" y="7938400"/>
            <a:ext cx="7777500" cy="73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s-CZ" sz="5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Uncovering Insights</a:t>
            </a:r>
            <a:endParaRPr b="1" sz="5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6" name="Google Shape;296;p19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297" name="Google Shape;297;p19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6760969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8" name="Google Shape;298;p19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3408776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9" name="Google Shape;299;p19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0056582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0" name="Google Shape;300;p19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20113163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1" name="Google Shape;301;p19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6704388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2" name="Google Shape;302;p19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3352194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3" name="Google Shape;303;p19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04" name="Google Shape;304;p19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sp>
          <p:nvSpPr>
            <p:cNvPr id="305" name="Google Shape;305;p19"/>
            <p:cNvSpPr/>
            <p:nvPr/>
          </p:nvSpPr>
          <p:spPr>
            <a:xfrm>
              <a:off x="644072" y="410464"/>
              <a:ext cx="4083272" cy="4083272"/>
            </a:xfrm>
            <a:custGeom>
              <a:rect b="b" l="l" r="r" t="t"/>
              <a:pathLst>
                <a:path extrusionOk="0" h="6350000" w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306" name="Google Shape;306;p19"/>
            <p:cNvPicPr preferRelativeResize="0"/>
            <p:nvPr/>
          </p:nvPicPr>
          <p:blipFill rotWithShape="1">
            <a:blip r:embed="rId4">
              <a:alphaModFix/>
            </a:blip>
            <a:srcRect b="320" l="0" r="0" t="0"/>
            <a:stretch/>
          </p:blipFill>
          <p:spPr>
            <a:xfrm>
              <a:off x="0" y="0"/>
              <a:ext cx="4083272" cy="409197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07" name="Google Shape;307;p19"/>
          <p:cNvGrpSpPr/>
          <p:nvPr/>
        </p:nvGrpSpPr>
        <p:grpSpPr>
          <a:xfrm>
            <a:off x="655751" y="-710238"/>
            <a:ext cx="17253775" cy="2017079"/>
            <a:chOff x="0" y="0"/>
            <a:chExt cx="23005033" cy="2689439"/>
          </a:xfrm>
        </p:grpSpPr>
        <p:pic>
          <p:nvPicPr>
            <p:cNvPr id="308" name="Google Shape;308;p19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6760969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9" name="Google Shape;309;p19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3408776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0" name="Google Shape;310;p19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0056582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1" name="Google Shape;311;p19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20113163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2" name="Google Shape;312;p19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6704388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3" name="Google Shape;313;p19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3352194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4" name="Google Shape;314;p19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15" name="Google Shape;315;p19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16" name="Google Shape;316;p19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sp>
          <p:nvSpPr>
            <p:cNvPr id="317" name="Google Shape;317;p19"/>
            <p:cNvSpPr/>
            <p:nvPr/>
          </p:nvSpPr>
          <p:spPr>
            <a:xfrm>
              <a:off x="644072" y="410464"/>
              <a:ext cx="4083272" cy="4083272"/>
            </a:xfrm>
            <a:custGeom>
              <a:rect b="b" l="l" r="r" t="t"/>
              <a:pathLst>
                <a:path extrusionOk="0" h="6350000" w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318" name="Google Shape;318;p19"/>
            <p:cNvPicPr preferRelativeResize="0"/>
            <p:nvPr/>
          </p:nvPicPr>
          <p:blipFill rotWithShape="1">
            <a:blip r:embed="rId4">
              <a:alphaModFix/>
            </a:blip>
            <a:srcRect b="320" l="0" r="0" t="0"/>
            <a:stretch/>
          </p:blipFill>
          <p:spPr>
            <a:xfrm>
              <a:off x="0" y="0"/>
              <a:ext cx="4083272" cy="4091977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19" name="Google Shape;319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58575" y="2463650"/>
            <a:ext cx="11949600" cy="7027325"/>
          </a:xfrm>
          <a:prstGeom prst="rect">
            <a:avLst/>
          </a:prstGeom>
          <a:noFill/>
          <a:ln>
            <a:noFill/>
          </a:ln>
        </p:spPr>
      </p:pic>
      <p:sp>
        <p:nvSpPr>
          <p:cNvPr id="320" name="Google Shape;320;p19"/>
          <p:cNvSpPr txBox="1"/>
          <p:nvPr/>
        </p:nvSpPr>
        <p:spPr>
          <a:xfrm>
            <a:off x="4379950" y="1551875"/>
            <a:ext cx="13020300" cy="12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s-CZ" sz="3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Ranking Content Categories based on Reaction Scores</a:t>
            </a:r>
            <a:endParaRPr b="1" sz="3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9" name="Google Shape;329;p20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30" name="Google Shape;330;p20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6760969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1" name="Google Shape;331;p20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3408776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2" name="Google Shape;332;p20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0056582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3" name="Google Shape;333;p20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20113163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4" name="Google Shape;334;p20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6704388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5" name="Google Shape;335;p20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3352194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6" name="Google Shape;336;p20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37" name="Google Shape;337;p2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sp>
          <p:nvSpPr>
            <p:cNvPr id="338" name="Google Shape;338;p20"/>
            <p:cNvSpPr/>
            <p:nvPr/>
          </p:nvSpPr>
          <p:spPr>
            <a:xfrm>
              <a:off x="644072" y="410464"/>
              <a:ext cx="4083272" cy="4083272"/>
            </a:xfrm>
            <a:custGeom>
              <a:rect b="b" l="l" r="r" t="t"/>
              <a:pathLst>
                <a:path extrusionOk="0" h="6350000" w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339" name="Google Shape;339;p20"/>
            <p:cNvPicPr preferRelativeResize="0"/>
            <p:nvPr/>
          </p:nvPicPr>
          <p:blipFill rotWithShape="1">
            <a:blip r:embed="rId4">
              <a:alphaModFix/>
            </a:blip>
            <a:srcRect b="320" l="0" r="0" t="0"/>
            <a:stretch/>
          </p:blipFill>
          <p:spPr>
            <a:xfrm>
              <a:off x="0" y="0"/>
              <a:ext cx="4083272" cy="409197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40" name="Google Shape;340;p20"/>
          <p:cNvGrpSpPr/>
          <p:nvPr/>
        </p:nvGrpSpPr>
        <p:grpSpPr>
          <a:xfrm>
            <a:off x="655752" y="-1235382"/>
            <a:ext cx="17253775" cy="2017079"/>
            <a:chOff x="0" y="0"/>
            <a:chExt cx="23005033" cy="2689439"/>
          </a:xfrm>
        </p:grpSpPr>
        <p:pic>
          <p:nvPicPr>
            <p:cNvPr id="341" name="Google Shape;341;p20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6760969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2" name="Google Shape;342;p20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3408776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3" name="Google Shape;343;p20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0056582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4" name="Google Shape;344;p20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20113163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5" name="Google Shape;345;p20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6704388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6" name="Google Shape;346;p20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3352194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7" name="Google Shape;347;p20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48" name="Google Shape;348;p20"/>
          <p:cNvSpPr/>
          <p:nvPr/>
        </p:nvSpPr>
        <p:spPr>
          <a:xfrm>
            <a:off x="0" y="0"/>
            <a:ext cx="2386500" cy="10287000"/>
          </a:xfrm>
          <a:prstGeom prst="rect">
            <a:avLst/>
          </a:prstGeom>
          <a:solidFill>
            <a:srgbClr val="A1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49" name="Google Shape;349;p20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sp>
          <p:nvSpPr>
            <p:cNvPr id="350" name="Google Shape;350;p20"/>
            <p:cNvSpPr/>
            <p:nvPr/>
          </p:nvSpPr>
          <p:spPr>
            <a:xfrm>
              <a:off x="644072" y="410464"/>
              <a:ext cx="4083272" cy="4083272"/>
            </a:xfrm>
            <a:custGeom>
              <a:rect b="b" l="l" r="r" t="t"/>
              <a:pathLst>
                <a:path extrusionOk="0" h="6350000" w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351" name="Google Shape;351;p20"/>
            <p:cNvPicPr preferRelativeResize="0"/>
            <p:nvPr/>
          </p:nvPicPr>
          <p:blipFill rotWithShape="1">
            <a:blip r:embed="rId4">
              <a:alphaModFix/>
            </a:blip>
            <a:srcRect b="320" l="0" r="0" t="0"/>
            <a:stretch/>
          </p:blipFill>
          <p:spPr>
            <a:xfrm>
              <a:off x="0" y="0"/>
              <a:ext cx="4083272" cy="409197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52" name="Google Shape;352;p20"/>
          <p:cNvSpPr txBox="1"/>
          <p:nvPr/>
        </p:nvSpPr>
        <p:spPr>
          <a:xfrm>
            <a:off x="4788700" y="1114550"/>
            <a:ext cx="13020300" cy="12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s-CZ" sz="3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Overall Categorical Distribution of Reaction Scores</a:t>
            </a:r>
            <a:endParaRPr b="1" sz="3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53" name="Google Shape;353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81425" y="1899724"/>
            <a:ext cx="12055601" cy="745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2" name="Google Shape;362;p21"/>
          <p:cNvGrpSpPr/>
          <p:nvPr/>
        </p:nvGrpSpPr>
        <p:grpSpPr>
          <a:xfrm>
            <a:off x="555213" y="9490985"/>
            <a:ext cx="17253775" cy="2017080"/>
            <a:chOff x="0" y="0"/>
            <a:chExt cx="23005033" cy="2689440"/>
          </a:xfrm>
        </p:grpSpPr>
        <p:pic>
          <p:nvPicPr>
            <p:cNvPr id="363" name="Google Shape;363;p21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6760969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4" name="Google Shape;364;p21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3408776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5" name="Google Shape;365;p21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0056582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6" name="Google Shape;366;p21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20113163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7" name="Google Shape;367;p21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6704388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8" name="Google Shape;368;p21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3352194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9" name="Google Shape;369;p21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70" name="Google Shape;370;p21"/>
          <p:cNvGrpSpPr/>
          <p:nvPr/>
        </p:nvGrpSpPr>
        <p:grpSpPr>
          <a:xfrm rot="1153639">
            <a:off x="979915" y="8814048"/>
            <a:ext cx="3543137" cy="3367923"/>
            <a:chOff x="0" y="0"/>
            <a:chExt cx="4723947" cy="4490339"/>
          </a:xfrm>
        </p:grpSpPr>
        <p:sp>
          <p:nvSpPr>
            <p:cNvPr id="371" name="Google Shape;371;p21"/>
            <p:cNvSpPr/>
            <p:nvPr/>
          </p:nvSpPr>
          <p:spPr>
            <a:xfrm>
              <a:off x="644072" y="410464"/>
              <a:ext cx="4079875" cy="4079875"/>
            </a:xfrm>
            <a:custGeom>
              <a:rect b="b" l="l" r="r" t="t"/>
              <a:pathLst>
                <a:path extrusionOk="0" h="6350000" w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372" name="Google Shape;372;p21"/>
            <p:cNvPicPr preferRelativeResize="0"/>
            <p:nvPr/>
          </p:nvPicPr>
          <p:blipFill rotWithShape="1">
            <a:blip r:embed="rId4">
              <a:alphaModFix/>
            </a:blip>
            <a:srcRect b="318" l="0" r="0" t="0"/>
            <a:stretch/>
          </p:blipFill>
          <p:spPr>
            <a:xfrm>
              <a:off x="0" y="0"/>
              <a:ext cx="4083273" cy="409197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73" name="Google Shape;373;p21"/>
          <p:cNvGrpSpPr/>
          <p:nvPr/>
        </p:nvGrpSpPr>
        <p:grpSpPr>
          <a:xfrm>
            <a:off x="655752" y="-1235382"/>
            <a:ext cx="17253775" cy="2017080"/>
            <a:chOff x="0" y="0"/>
            <a:chExt cx="23005033" cy="2689440"/>
          </a:xfrm>
        </p:grpSpPr>
        <p:pic>
          <p:nvPicPr>
            <p:cNvPr id="374" name="Google Shape;374;p21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6760969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5" name="Google Shape;375;p21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3408776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6" name="Google Shape;376;p21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0056582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7" name="Google Shape;377;p21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20113163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8" name="Google Shape;378;p21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6704388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9" name="Google Shape;379;p21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3352194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0" name="Google Shape;380;p21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81" name="Google Shape;381;p21"/>
          <p:cNvSpPr/>
          <p:nvPr/>
        </p:nvSpPr>
        <p:spPr>
          <a:xfrm>
            <a:off x="0" y="0"/>
            <a:ext cx="2386500" cy="10287000"/>
          </a:xfrm>
          <a:prstGeom prst="rect">
            <a:avLst/>
          </a:prstGeom>
          <a:solidFill>
            <a:srgbClr val="A1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82" name="Google Shape;382;p21"/>
          <p:cNvGrpSpPr/>
          <p:nvPr/>
        </p:nvGrpSpPr>
        <p:grpSpPr>
          <a:xfrm>
            <a:off x="16515246" y="-1685151"/>
            <a:ext cx="3542960" cy="3367754"/>
            <a:chOff x="0" y="0"/>
            <a:chExt cx="4723947" cy="4490339"/>
          </a:xfrm>
        </p:grpSpPr>
        <p:sp>
          <p:nvSpPr>
            <p:cNvPr id="383" name="Google Shape;383;p21"/>
            <p:cNvSpPr/>
            <p:nvPr/>
          </p:nvSpPr>
          <p:spPr>
            <a:xfrm>
              <a:off x="644072" y="410464"/>
              <a:ext cx="4079875" cy="4079875"/>
            </a:xfrm>
            <a:custGeom>
              <a:rect b="b" l="l" r="r" t="t"/>
              <a:pathLst>
                <a:path extrusionOk="0" h="6350000" w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384" name="Google Shape;384;p21"/>
            <p:cNvPicPr preferRelativeResize="0"/>
            <p:nvPr/>
          </p:nvPicPr>
          <p:blipFill rotWithShape="1">
            <a:blip r:embed="rId4">
              <a:alphaModFix/>
            </a:blip>
            <a:srcRect b="318" l="0" r="0" t="0"/>
            <a:stretch/>
          </p:blipFill>
          <p:spPr>
            <a:xfrm>
              <a:off x="0" y="0"/>
              <a:ext cx="4083273" cy="4091976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85" name="Google Shape;385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2000" y="1953975"/>
            <a:ext cx="11296826" cy="6985200"/>
          </a:xfrm>
          <a:prstGeom prst="rect">
            <a:avLst/>
          </a:prstGeom>
          <a:noFill/>
          <a:ln>
            <a:noFill/>
          </a:ln>
        </p:spPr>
      </p:pic>
      <p:sp>
        <p:nvSpPr>
          <p:cNvPr id="386" name="Google Shape;386;p21"/>
          <p:cNvSpPr txBox="1"/>
          <p:nvPr/>
        </p:nvSpPr>
        <p:spPr>
          <a:xfrm>
            <a:off x="1962763" y="983075"/>
            <a:ext cx="165153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cs-CZ" sz="3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Analyzing Scores Distribution within the Top 5</a:t>
            </a:r>
            <a:endParaRPr b="1" sz="3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