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Sleeping Barber Problem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Assignment: Dining Philosophers' Problem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610600" cy="548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Assignment: Dining Philosophers' Problem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Sleeping Barber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Another classical IPC problem takes place in a barber shop. </a:t>
            </a:r>
          </a:p>
          <a:p>
            <a:pPr algn="just"/>
            <a:r>
              <a:rPr lang="en-US" sz="2800" dirty="0" smtClean="0"/>
              <a:t>The barber shop has </a:t>
            </a:r>
            <a:r>
              <a:rPr lang="en-US" sz="2800" dirty="0" smtClean="0">
                <a:solidFill>
                  <a:srgbClr val="FF0000"/>
                </a:solidFill>
              </a:rPr>
              <a:t>one barber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one barber chair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FF0000"/>
                </a:solidFill>
              </a:rPr>
              <a:t>n chairs for waiting customers</a:t>
            </a:r>
            <a:r>
              <a:rPr lang="en-US" sz="2800" dirty="0" smtClean="0"/>
              <a:t>, if any, to sit on.</a:t>
            </a:r>
          </a:p>
          <a:p>
            <a:pPr algn="just"/>
            <a:r>
              <a:rPr lang="en-US" sz="2800" dirty="0" smtClean="0"/>
              <a:t>If there are </a:t>
            </a:r>
            <a:r>
              <a:rPr lang="en-US" sz="2800" dirty="0" smtClean="0">
                <a:solidFill>
                  <a:srgbClr val="FF0000"/>
                </a:solidFill>
              </a:rPr>
              <a:t>no customers </a:t>
            </a:r>
            <a:r>
              <a:rPr lang="en-US" sz="2800" dirty="0" smtClean="0"/>
              <a:t>present, the barber sits down in the</a:t>
            </a:r>
            <a:r>
              <a:rPr lang="en-US" sz="2800" dirty="0" smtClean="0">
                <a:solidFill>
                  <a:srgbClr val="FF0000"/>
                </a:solidFill>
              </a:rPr>
              <a:t> barber </a:t>
            </a:r>
            <a:r>
              <a:rPr lang="en-US" sz="2800" dirty="0" smtClean="0"/>
              <a:t>chair and </a:t>
            </a:r>
            <a:r>
              <a:rPr lang="en-US" sz="2800" dirty="0" smtClean="0">
                <a:solidFill>
                  <a:srgbClr val="FF0000"/>
                </a:solidFill>
              </a:rPr>
              <a:t>falls asleep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When a </a:t>
            </a:r>
            <a:r>
              <a:rPr lang="en-US" sz="2800" dirty="0" smtClean="0">
                <a:solidFill>
                  <a:srgbClr val="FF0000"/>
                </a:solidFill>
              </a:rPr>
              <a:t>customer arrives</a:t>
            </a:r>
            <a:r>
              <a:rPr lang="en-US" sz="2800" dirty="0" smtClean="0"/>
              <a:t>, he has to </a:t>
            </a:r>
            <a:r>
              <a:rPr lang="en-US" sz="2800" dirty="0" smtClean="0">
                <a:solidFill>
                  <a:srgbClr val="FF0000"/>
                </a:solidFill>
              </a:rPr>
              <a:t>wake up</a:t>
            </a:r>
            <a:r>
              <a:rPr lang="en-US" sz="2800" dirty="0" smtClean="0"/>
              <a:t> the sleeping </a:t>
            </a:r>
            <a:r>
              <a:rPr lang="en-US" sz="2800" dirty="0" smtClean="0">
                <a:solidFill>
                  <a:srgbClr val="FF0000"/>
                </a:solidFill>
              </a:rPr>
              <a:t>barber</a:t>
            </a:r>
            <a:r>
              <a:rPr lang="en-US" sz="2800" dirty="0" smtClean="0"/>
              <a:t>.  </a:t>
            </a:r>
          </a:p>
          <a:p>
            <a:pPr algn="just"/>
            <a:r>
              <a:rPr lang="en-US" sz="2800" dirty="0" smtClean="0"/>
              <a:t>If additional </a:t>
            </a:r>
            <a:r>
              <a:rPr lang="en-US" sz="2800" dirty="0" smtClean="0">
                <a:solidFill>
                  <a:srgbClr val="FF0000"/>
                </a:solidFill>
              </a:rPr>
              <a:t>customers</a:t>
            </a:r>
            <a:r>
              <a:rPr lang="en-US" sz="2800" dirty="0" smtClean="0"/>
              <a:t> arrive while the barber is cutting a customer's hair, they </a:t>
            </a:r>
            <a:r>
              <a:rPr lang="en-US" sz="2800" dirty="0" smtClean="0">
                <a:solidFill>
                  <a:srgbClr val="FF0000"/>
                </a:solidFill>
              </a:rPr>
              <a:t>either sit down </a:t>
            </a:r>
            <a:r>
              <a:rPr lang="en-US" sz="2800" dirty="0" smtClean="0"/>
              <a:t>(if there are empty chairs) or </a:t>
            </a:r>
            <a:r>
              <a:rPr lang="en-US" sz="2800" dirty="0" smtClean="0">
                <a:solidFill>
                  <a:srgbClr val="FF0000"/>
                </a:solidFill>
              </a:rPr>
              <a:t>leave the shop </a:t>
            </a:r>
            <a:r>
              <a:rPr lang="en-US" sz="2800" dirty="0" smtClean="0"/>
              <a:t>(if all chairs are full). 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Sleeping Barber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The problem </a:t>
            </a:r>
            <a:r>
              <a:rPr lang="en-US" sz="2800" dirty="0" smtClean="0"/>
              <a:t>is to program the barber and the customers without getting into race conditions.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This problem is similar to various </a:t>
            </a:r>
            <a:r>
              <a:rPr lang="en-US" sz="2800" dirty="0" smtClean="0">
                <a:solidFill>
                  <a:srgbClr val="FF0000"/>
                </a:solidFill>
              </a:rPr>
              <a:t>queuing situations</a:t>
            </a:r>
            <a:r>
              <a:rPr lang="en-US" sz="2800" dirty="0" smtClean="0"/>
              <a:t>, such as a </a:t>
            </a:r>
            <a:r>
              <a:rPr lang="en-US" sz="2800" dirty="0" smtClean="0">
                <a:solidFill>
                  <a:srgbClr val="FF0000"/>
                </a:solidFill>
              </a:rPr>
              <a:t>multi person helpdesk </a:t>
            </a:r>
            <a:r>
              <a:rPr lang="en-US" sz="2800" dirty="0" smtClean="0"/>
              <a:t>with a computerized call waiting system for holding a limited number of incoming calls.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solution uses </a:t>
            </a:r>
            <a:r>
              <a:rPr lang="en-US" sz="2800" dirty="0" smtClean="0">
                <a:solidFill>
                  <a:srgbClr val="FF0000"/>
                </a:solidFill>
              </a:rPr>
              <a:t>three semaphores</a:t>
            </a:r>
          </a:p>
          <a:p>
            <a:pPr lvl="1" algn="just"/>
            <a:r>
              <a:rPr lang="en-US" i="1" dirty="0" smtClean="0">
                <a:solidFill>
                  <a:srgbClr val="FF0000"/>
                </a:solidFill>
              </a:rPr>
              <a:t>customers</a:t>
            </a:r>
            <a:r>
              <a:rPr lang="en-US" i="1" dirty="0" smtClean="0"/>
              <a:t>, which counts waiting customers </a:t>
            </a:r>
            <a:r>
              <a:rPr lang="en-US" dirty="0" smtClean="0"/>
              <a:t>(excluding the customer in the barber chair, who is not waiting), </a:t>
            </a:r>
          </a:p>
          <a:p>
            <a:pPr lvl="1" algn="just"/>
            <a:r>
              <a:rPr lang="en-US" i="1" dirty="0" smtClean="0">
                <a:solidFill>
                  <a:srgbClr val="FF0000"/>
                </a:solidFill>
              </a:rPr>
              <a:t>barbers</a:t>
            </a:r>
            <a:r>
              <a:rPr lang="en-US" i="1" dirty="0" smtClean="0"/>
              <a:t>, the number of </a:t>
            </a:r>
            <a:r>
              <a:rPr lang="en-US" dirty="0" smtClean="0"/>
              <a:t>barbers (0 or 1) who are idle, waiting for customers, and </a:t>
            </a:r>
          </a:p>
          <a:p>
            <a:pPr lvl="1" algn="just"/>
            <a:r>
              <a:rPr lang="en-US" i="1" dirty="0" err="1" smtClean="0">
                <a:solidFill>
                  <a:srgbClr val="FF0000"/>
                </a:solidFill>
              </a:rPr>
              <a:t>mutex</a:t>
            </a:r>
            <a:r>
              <a:rPr lang="en-US" i="1" dirty="0" smtClean="0"/>
              <a:t>, which is used for mutual </a:t>
            </a:r>
            <a:r>
              <a:rPr lang="en-US" dirty="0" smtClean="0"/>
              <a:t>exclusion.</a:t>
            </a:r>
          </a:p>
          <a:p>
            <a:pPr algn="just"/>
            <a:r>
              <a:rPr lang="en-US" sz="2800" dirty="0" smtClean="0"/>
              <a:t>Solution uses a </a:t>
            </a:r>
            <a:r>
              <a:rPr lang="en-US" sz="2800" dirty="0" smtClean="0">
                <a:solidFill>
                  <a:srgbClr val="FF0000"/>
                </a:solidFill>
              </a:rPr>
              <a:t>variable, </a:t>
            </a:r>
            <a:r>
              <a:rPr lang="en-US" sz="2800" i="1" dirty="0" smtClean="0">
                <a:solidFill>
                  <a:srgbClr val="FF0000"/>
                </a:solidFill>
              </a:rPr>
              <a:t>waiting</a:t>
            </a:r>
            <a:r>
              <a:rPr lang="en-US" sz="2800" i="1" dirty="0" smtClean="0"/>
              <a:t>, which also counts the waiting customers.</a:t>
            </a:r>
          </a:p>
          <a:p>
            <a:pPr algn="just"/>
            <a:r>
              <a:rPr lang="en-US" sz="2800" dirty="0" smtClean="0"/>
              <a:t>The reason for having </a:t>
            </a:r>
            <a:r>
              <a:rPr lang="en-US" sz="2800" i="1" dirty="0" smtClean="0"/>
              <a:t>waiting is that there is no way to read the current value of a </a:t>
            </a:r>
            <a:r>
              <a:rPr lang="en-US" sz="2800" dirty="0" smtClean="0"/>
              <a:t>semaphore.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Barber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When the barber shows up for work in the morning, he executes the procedure </a:t>
            </a:r>
            <a:r>
              <a:rPr lang="en-US" sz="2800" i="1" dirty="0" smtClean="0"/>
              <a:t>barber, causing him to block on the semaphore customers </a:t>
            </a:r>
            <a:r>
              <a:rPr lang="en-US" sz="2800" dirty="0" smtClean="0"/>
              <a:t>because it is initially 0.</a:t>
            </a:r>
          </a:p>
          <a:p>
            <a:pPr algn="just"/>
            <a:r>
              <a:rPr lang="en-US" sz="2800" dirty="0" smtClean="0"/>
              <a:t>The barber then goes to sleep. </a:t>
            </a:r>
          </a:p>
          <a:p>
            <a:pPr algn="just"/>
            <a:r>
              <a:rPr lang="en-US" sz="2800" dirty="0" smtClean="0"/>
              <a:t>He stays asleep until the first customer shows up.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Barber 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5528481" cy="531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When a customer arrives, he executes </a:t>
            </a:r>
            <a:r>
              <a:rPr lang="en-US" sz="2800" i="1" dirty="0" smtClean="0"/>
              <a:t>customer, starting by acquiring </a:t>
            </a:r>
            <a:r>
              <a:rPr lang="en-US" sz="2800" i="1" dirty="0" err="1" smtClean="0"/>
              <a:t>mutex</a:t>
            </a:r>
            <a:r>
              <a:rPr lang="en-US" sz="2800" i="1" dirty="0" smtClean="0"/>
              <a:t> to enter a </a:t>
            </a:r>
            <a:r>
              <a:rPr lang="en-US" sz="2800" dirty="0" smtClean="0"/>
              <a:t>critical region. </a:t>
            </a:r>
          </a:p>
          <a:p>
            <a:pPr algn="just"/>
            <a:r>
              <a:rPr lang="en-US" sz="2800" dirty="0" smtClean="0"/>
              <a:t>If another customer enters shortly thereafter, the second one will no be able to do anything until the first one has released </a:t>
            </a:r>
            <a:r>
              <a:rPr lang="en-US" sz="2800" i="1" dirty="0" err="1" smtClean="0"/>
              <a:t>mutex</a:t>
            </a:r>
            <a:r>
              <a:rPr lang="en-US" sz="2800" i="1" dirty="0" smtClean="0"/>
              <a:t>. </a:t>
            </a:r>
          </a:p>
          <a:p>
            <a:pPr algn="just"/>
            <a:r>
              <a:rPr lang="en-US" sz="2800" i="1" dirty="0" smtClean="0"/>
              <a:t>The customer then checks to </a:t>
            </a:r>
            <a:r>
              <a:rPr lang="en-US" sz="2800" dirty="0" smtClean="0"/>
              <a:t>see if the number of waiting customers is less than the number of chairs. </a:t>
            </a:r>
          </a:p>
          <a:p>
            <a:pPr algn="just"/>
            <a:r>
              <a:rPr lang="en-US" sz="2800" dirty="0" smtClean="0"/>
              <a:t>If not, he releases </a:t>
            </a:r>
            <a:r>
              <a:rPr lang="en-US" sz="2800" i="1" dirty="0" err="1" smtClean="0"/>
              <a:t>mutex</a:t>
            </a:r>
            <a:r>
              <a:rPr lang="en-US" sz="2800" i="1" dirty="0" smtClean="0"/>
              <a:t> and leaves without a haircut.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If there is an available chair, the customer increments the integer variable, </a:t>
            </a:r>
            <a:r>
              <a:rPr lang="en-US" sz="2800" i="1" dirty="0" smtClean="0"/>
              <a:t>waiting.</a:t>
            </a:r>
          </a:p>
          <a:p>
            <a:pPr algn="just"/>
            <a:r>
              <a:rPr lang="en-US" sz="2800" dirty="0" smtClean="0"/>
              <a:t>Then he does an </a:t>
            </a:r>
            <a:r>
              <a:rPr lang="en-US" sz="2800" i="1" dirty="0" smtClean="0"/>
              <a:t>Up on the semaphore customers, thus waking up the barber. </a:t>
            </a:r>
          </a:p>
          <a:p>
            <a:pPr algn="just"/>
            <a:r>
              <a:rPr lang="en-US" sz="2800" b="1" i="1" dirty="0" smtClean="0"/>
              <a:t>At this </a:t>
            </a:r>
            <a:r>
              <a:rPr lang="en-US" sz="2800" b="1" dirty="0" smtClean="0"/>
              <a:t>point, the customer and the barber are both awake. </a:t>
            </a:r>
          </a:p>
          <a:p>
            <a:pPr algn="just"/>
            <a:r>
              <a:rPr lang="en-US" sz="2800" dirty="0" smtClean="0"/>
              <a:t>When the customer releases </a:t>
            </a:r>
            <a:r>
              <a:rPr lang="en-US" sz="2800" i="1" dirty="0" err="1" smtClean="0"/>
              <a:t>mutex</a:t>
            </a:r>
            <a:r>
              <a:rPr lang="en-US" sz="2800" i="1" dirty="0" smtClean="0"/>
              <a:t>, </a:t>
            </a:r>
            <a:r>
              <a:rPr lang="en-US" sz="2800" dirty="0" smtClean="0"/>
              <a:t>the barber grabs it, does some housekeeping, and begins the haircut.</a:t>
            </a:r>
          </a:p>
          <a:p>
            <a:pPr algn="just"/>
            <a:r>
              <a:rPr lang="en-US" sz="2800" dirty="0" smtClean="0"/>
              <a:t>When the haircut is over, the customer exits the procedure and leaves the shop.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Customer Process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4199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478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Sleeping Barber Problem</vt:lpstr>
      <vt:lpstr>The Sleeping Barber Problem</vt:lpstr>
      <vt:lpstr>The Sleeping Barber Problem</vt:lpstr>
      <vt:lpstr>Solution</vt:lpstr>
      <vt:lpstr>Barber Process</vt:lpstr>
      <vt:lpstr>Barber Process</vt:lpstr>
      <vt:lpstr>Customer Process</vt:lpstr>
      <vt:lpstr>Customer Process</vt:lpstr>
      <vt:lpstr>Customer Process</vt:lpstr>
      <vt:lpstr>Assignment: Dining Philosophers' Problem</vt:lpstr>
      <vt:lpstr>Assignment: Dining Philosophers' Problem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Sleeping Barber Problem</dc:title>
  <dc:creator/>
  <cp:lastModifiedBy>Windows User</cp:lastModifiedBy>
  <cp:revision>26</cp:revision>
  <dcterms:created xsi:type="dcterms:W3CDTF">2006-08-16T00:00:00Z</dcterms:created>
  <dcterms:modified xsi:type="dcterms:W3CDTF">2020-09-21T08:56:49Z</dcterms:modified>
</cp:coreProperties>
</file>