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2" r:id="rId15"/>
    <p:sldId id="274" r:id="rId16"/>
    <p:sldId id="263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04AE4F-7E29-4221-86EC-2F9FA06043F9}" v="1472" dt="2023-04-11T10:04:01.797"/>
    <p1510:client id="{5A4E5A00-B390-4C11-8448-35C7FEFF6224}" v="202" dt="2023-04-11T08:51:42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8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1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0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4/11/2023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6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4/11/2023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4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4/11/2023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10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6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8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70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73339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66563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r>
              <a:rPr lang="en-US" sz="6000"/>
              <a:t>STUDENT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/>
              <a:t>NEVIL PAUL</a:t>
            </a:r>
          </a:p>
          <a:p>
            <a:pPr algn="r"/>
            <a:r>
              <a:rPr lang="en-US" sz="2000"/>
              <a:t>EBEON112693659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7B00C0-06E8-6976-8C0C-C6D27B83FD1D}"/>
              </a:ext>
            </a:extLst>
          </p:cNvPr>
          <p:cNvSpPr txBox="1"/>
          <p:nvPr/>
        </p:nvSpPr>
        <p:spPr>
          <a:xfrm>
            <a:off x="4975411" y="652742"/>
            <a:ext cx="31656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u="sng"/>
              <a:t>UPDATE PAGE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18D09F5-8746-3481-4DD5-830DC552B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201" y="1189319"/>
            <a:ext cx="10231293" cy="4926302"/>
          </a:xfrm>
        </p:spPr>
      </p:pic>
    </p:spTree>
    <p:extLst>
      <p:ext uri="{BB962C8B-B14F-4D97-AF65-F5344CB8AC3E}">
        <p14:creationId xmlns:p14="http://schemas.microsoft.com/office/powerpoint/2010/main" val="1988899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7B00C0-06E8-6976-8C0C-C6D27B83FD1D}"/>
              </a:ext>
            </a:extLst>
          </p:cNvPr>
          <p:cNvSpPr txBox="1"/>
          <p:nvPr/>
        </p:nvSpPr>
        <p:spPr>
          <a:xfrm>
            <a:off x="4975411" y="652742"/>
            <a:ext cx="31656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u="sng"/>
              <a:t>DELETE PAGE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7199E50-2ABF-997F-16DF-03983F741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073" y="1110878"/>
            <a:ext cx="10078785" cy="4982331"/>
          </a:xfrm>
        </p:spPr>
      </p:pic>
    </p:spTree>
    <p:extLst>
      <p:ext uri="{BB962C8B-B14F-4D97-AF65-F5344CB8AC3E}">
        <p14:creationId xmlns:p14="http://schemas.microsoft.com/office/powerpoint/2010/main" val="3386978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7B00C0-06E8-6976-8C0C-C6D27B83FD1D}"/>
              </a:ext>
            </a:extLst>
          </p:cNvPr>
          <p:cNvSpPr txBox="1"/>
          <p:nvPr/>
        </p:nvSpPr>
        <p:spPr>
          <a:xfrm>
            <a:off x="4359088" y="652742"/>
            <a:ext cx="37819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u="sng"/>
              <a:t>SPRING BOOT APPLICATION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FD4099FF-0148-5972-3789-669594B61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422" y="1189319"/>
            <a:ext cx="9690849" cy="5015949"/>
          </a:xfrm>
        </p:spPr>
      </p:pic>
    </p:spTree>
    <p:extLst>
      <p:ext uri="{BB962C8B-B14F-4D97-AF65-F5344CB8AC3E}">
        <p14:creationId xmlns:p14="http://schemas.microsoft.com/office/powerpoint/2010/main" val="461675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7B00C0-06E8-6976-8C0C-C6D27B83FD1D}"/>
              </a:ext>
            </a:extLst>
          </p:cNvPr>
          <p:cNvSpPr txBox="1"/>
          <p:nvPr/>
        </p:nvSpPr>
        <p:spPr>
          <a:xfrm>
            <a:off x="5098676" y="697565"/>
            <a:ext cx="31656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u="sng"/>
              <a:t>MYSQL CODE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D0B393CC-7F2C-2DDA-3168-167B5D24A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168" y="1133290"/>
            <a:ext cx="9630595" cy="5015949"/>
          </a:xfrm>
        </p:spPr>
      </p:pic>
    </p:spTree>
    <p:extLst>
      <p:ext uri="{BB962C8B-B14F-4D97-AF65-F5344CB8AC3E}">
        <p14:creationId xmlns:p14="http://schemas.microsoft.com/office/powerpoint/2010/main" val="888833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7B00C0-06E8-6976-8C0C-C6D27B83FD1D}"/>
              </a:ext>
            </a:extLst>
          </p:cNvPr>
          <p:cNvSpPr txBox="1"/>
          <p:nvPr/>
        </p:nvSpPr>
        <p:spPr>
          <a:xfrm>
            <a:off x="4975411" y="652742"/>
            <a:ext cx="31656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u="sng"/>
              <a:t>ANGULAR JS 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DCDA5147-178F-A7F6-FEB4-8EDF85CD0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735" y="1054848"/>
            <a:ext cx="9890254" cy="5172832"/>
          </a:xfrm>
        </p:spPr>
      </p:pic>
    </p:spTree>
    <p:extLst>
      <p:ext uri="{BB962C8B-B14F-4D97-AF65-F5344CB8AC3E}">
        <p14:creationId xmlns:p14="http://schemas.microsoft.com/office/powerpoint/2010/main" val="529390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DA7E87-E820-C421-08DC-99B9261C30EF}"/>
              </a:ext>
            </a:extLst>
          </p:cNvPr>
          <p:cNvSpPr txBox="1"/>
          <p:nvPr/>
        </p:nvSpPr>
        <p:spPr>
          <a:xfrm>
            <a:off x="790232" y="2324711"/>
            <a:ext cx="290698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FUTURE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13B620-BB11-3A8C-7373-824A29553810}"/>
              </a:ext>
            </a:extLst>
          </p:cNvPr>
          <p:cNvSpPr txBox="1"/>
          <p:nvPr/>
        </p:nvSpPr>
        <p:spPr>
          <a:xfrm>
            <a:off x="7132544" y="3176867"/>
            <a:ext cx="46812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9219D2-3E04-6FD1-9FD4-5BACD36E7C47}"/>
              </a:ext>
            </a:extLst>
          </p:cNvPr>
          <p:cNvSpPr txBox="1"/>
          <p:nvPr/>
        </p:nvSpPr>
        <p:spPr>
          <a:xfrm>
            <a:off x="4465544" y="1986241"/>
            <a:ext cx="6863602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The Scope of the project is as follows: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000"/>
              <a:t>To Assist the staff in capturing the effort spent on their respective working areas</a:t>
            </a:r>
          </a:p>
          <a:p>
            <a:pPr marL="285750" indent="-285750">
              <a:buFont typeface="Arial"/>
              <a:buChar char="•"/>
            </a:pPr>
            <a:endParaRPr lang="en-US" sz="2000"/>
          </a:p>
          <a:p>
            <a:pPr marL="285750" indent="-285750">
              <a:buFont typeface="Arial"/>
              <a:buChar char="•"/>
            </a:pPr>
            <a:r>
              <a:rPr lang="en-US" sz="2000"/>
              <a:t>To utilize resources in an efficient manner by increasing their productivity through automation</a:t>
            </a:r>
          </a:p>
          <a:p>
            <a:pPr marL="285750" indent="-285750">
              <a:buFont typeface="Arial"/>
              <a:buChar char="•"/>
            </a:pPr>
            <a:endParaRPr lang="en-US" sz="2000"/>
          </a:p>
          <a:p>
            <a:pPr marL="285750" indent="-285750">
              <a:buFont typeface="Arial"/>
              <a:buChar char="•"/>
            </a:pPr>
            <a:r>
              <a:rPr lang="en-US" sz="2000"/>
              <a:t>The System generates types of information that can be used for various purposes</a:t>
            </a:r>
          </a:p>
        </p:txBody>
      </p:sp>
    </p:spTree>
    <p:extLst>
      <p:ext uri="{BB962C8B-B14F-4D97-AF65-F5344CB8AC3E}">
        <p14:creationId xmlns:p14="http://schemas.microsoft.com/office/powerpoint/2010/main" val="157181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DA7E87-E820-C421-08DC-99B9261C30EF}"/>
              </a:ext>
            </a:extLst>
          </p:cNvPr>
          <p:cNvSpPr txBox="1"/>
          <p:nvPr/>
        </p:nvSpPr>
        <p:spPr>
          <a:xfrm>
            <a:off x="790232" y="2324711"/>
            <a:ext cx="290698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GITHUB  LINK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A4C06AE-0779-6B4B-F184-8AA4F4D06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43400" y="1781437"/>
            <a:ext cx="2743200" cy="35416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13B620-BB11-3A8C-7373-824A29553810}"/>
              </a:ext>
            </a:extLst>
          </p:cNvPr>
          <p:cNvSpPr txBox="1"/>
          <p:nvPr/>
        </p:nvSpPr>
        <p:spPr>
          <a:xfrm>
            <a:off x="7132544" y="3176867"/>
            <a:ext cx="46812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https://github.com/nevilpaul12/Student-Crud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59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DA7E87-E820-C421-08DC-99B9261C30EF}"/>
              </a:ext>
            </a:extLst>
          </p:cNvPr>
          <p:cNvSpPr txBox="1"/>
          <p:nvPr/>
        </p:nvSpPr>
        <p:spPr>
          <a:xfrm>
            <a:off x="891085" y="2313505"/>
            <a:ext cx="290698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THANK YOU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3DF778E5-2B21-7602-C7F0-B512FC2F4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71782" y="1858489"/>
            <a:ext cx="4737845" cy="312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95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A65F-4478-B3BB-9979-1D07F251E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>
                <a:solidFill>
                  <a:schemeClr val="tx1"/>
                </a:solidFill>
              </a:rPr>
              <a:t>Full Stack Application – </a:t>
            </a:r>
            <a:r>
              <a:rPr lang="en-US" sz="2000" b="1">
                <a:solidFill>
                  <a:schemeClr val="tx1"/>
                </a:solidFill>
              </a:rPr>
              <a:t>Student Management System</a:t>
            </a:r>
            <a:br>
              <a:rPr lang="en-US" sz="2000">
                <a:solidFill>
                  <a:schemeClr val="tx1"/>
                </a:solidFill>
              </a:rPr>
            </a:b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Student Management System is an Application where you can store a student's mark , result , name and other details. This Application is developed in Angular(Frontend) and Spring Boot(Backend).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 </a:t>
            </a:r>
            <a:r>
              <a:rPr lang="en-US" sz="2000">
                <a:solidFill>
                  <a:schemeClr val="tx1"/>
                </a:solidFill>
                <a:ea typeface="+mj-lt"/>
                <a:cs typeface="+mj-lt"/>
              </a:rPr>
              <a:t>An Student management system that allows adding, deleting, reading, and updating student information is a software solution designed to help institution manage their workforce effectively.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>
                <a:solidFill>
                  <a:schemeClr val="tx1"/>
                </a:solidFill>
                <a:ea typeface="+mj-lt"/>
                <a:cs typeface="+mj-lt"/>
              </a:rPr>
              <a:t>Overall, an employee management system with these functionalities can help organizations optimize their workforce management and improve their bottom line.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DA7E87-E820-C421-08DC-99B9261C30EF}"/>
              </a:ext>
            </a:extLst>
          </p:cNvPr>
          <p:cNvSpPr txBox="1"/>
          <p:nvPr/>
        </p:nvSpPr>
        <p:spPr>
          <a:xfrm>
            <a:off x="1014350" y="2078181"/>
            <a:ext cx="290698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345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DA7E87-E820-C421-08DC-99B9261C30EF}"/>
              </a:ext>
            </a:extLst>
          </p:cNvPr>
          <p:cNvSpPr txBox="1"/>
          <p:nvPr/>
        </p:nvSpPr>
        <p:spPr>
          <a:xfrm>
            <a:off x="1014350" y="2078181"/>
            <a:ext cx="290698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TECHNOLOGIES USED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C7092A1D-8852-2C24-3DA8-D2FDEA1160FC}"/>
              </a:ext>
            </a:extLst>
          </p:cNvPr>
          <p:cNvSpPr/>
          <p:nvPr/>
        </p:nvSpPr>
        <p:spPr>
          <a:xfrm>
            <a:off x="6937169" y="2751117"/>
            <a:ext cx="1801089" cy="177140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631A4FC5-F07F-37B5-A914-5AEFE9E34438}"/>
              </a:ext>
            </a:extLst>
          </p:cNvPr>
          <p:cNvSpPr/>
          <p:nvPr/>
        </p:nvSpPr>
        <p:spPr>
          <a:xfrm>
            <a:off x="5900551" y="945078"/>
            <a:ext cx="1494311" cy="134587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CEEF1BE6-A3ED-53EB-A493-B31E405AD237}"/>
              </a:ext>
            </a:extLst>
          </p:cNvPr>
          <p:cNvSpPr/>
          <p:nvPr/>
        </p:nvSpPr>
        <p:spPr>
          <a:xfrm>
            <a:off x="4604160" y="2894610"/>
            <a:ext cx="1494311" cy="134587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BF51801B-8175-46E7-4188-87FB110AB6D6}"/>
              </a:ext>
            </a:extLst>
          </p:cNvPr>
          <p:cNvSpPr/>
          <p:nvPr/>
        </p:nvSpPr>
        <p:spPr>
          <a:xfrm>
            <a:off x="8394368" y="945077"/>
            <a:ext cx="1494311" cy="134587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6C4A454F-7BA4-BC00-5EEF-B48B3EF2D814}"/>
              </a:ext>
            </a:extLst>
          </p:cNvPr>
          <p:cNvSpPr/>
          <p:nvPr/>
        </p:nvSpPr>
        <p:spPr>
          <a:xfrm>
            <a:off x="9690758" y="2884714"/>
            <a:ext cx="1494311" cy="134587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29BABDCA-EB3B-B416-1CD0-EBAE6ABDCF8E}"/>
              </a:ext>
            </a:extLst>
          </p:cNvPr>
          <p:cNvSpPr/>
          <p:nvPr/>
        </p:nvSpPr>
        <p:spPr>
          <a:xfrm>
            <a:off x="8394368" y="4873830"/>
            <a:ext cx="1494311" cy="134587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71BACF31-42A3-D990-F0F0-E6A7477BF906}"/>
              </a:ext>
            </a:extLst>
          </p:cNvPr>
          <p:cNvSpPr/>
          <p:nvPr/>
        </p:nvSpPr>
        <p:spPr>
          <a:xfrm>
            <a:off x="5900551" y="4873831"/>
            <a:ext cx="1494311" cy="134587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460275-EA5D-3ABB-238C-38F916484F56}"/>
              </a:ext>
            </a:extLst>
          </p:cNvPr>
          <p:cNvSpPr txBox="1"/>
          <p:nvPr/>
        </p:nvSpPr>
        <p:spPr>
          <a:xfrm>
            <a:off x="6934696" y="3097481"/>
            <a:ext cx="181345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FULL </a:t>
            </a:r>
          </a:p>
          <a:p>
            <a:pPr algn="ctr"/>
            <a:r>
              <a:rPr lang="en-US" b="1"/>
              <a:t>STACK APPLICATION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87C65B-13E7-E902-F283-21A95BA0A8E5}"/>
              </a:ext>
            </a:extLst>
          </p:cNvPr>
          <p:cNvSpPr txBox="1"/>
          <p:nvPr/>
        </p:nvSpPr>
        <p:spPr>
          <a:xfrm>
            <a:off x="5983650" y="1345870"/>
            <a:ext cx="13236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Spring Boot Framework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82C410-0393-0C53-8865-55F08994223C}"/>
              </a:ext>
            </a:extLst>
          </p:cNvPr>
          <p:cNvCxnSpPr/>
          <p:nvPr/>
        </p:nvCxnSpPr>
        <p:spPr>
          <a:xfrm>
            <a:off x="9871822" y="2027705"/>
            <a:ext cx="510989" cy="645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10C9A1-8E9F-9721-9FD9-FDF66B572DBB}"/>
              </a:ext>
            </a:extLst>
          </p:cNvPr>
          <p:cNvCxnSpPr>
            <a:cxnSpLocks/>
          </p:cNvCxnSpPr>
          <p:nvPr/>
        </p:nvCxnSpPr>
        <p:spPr>
          <a:xfrm flipH="1" flipV="1">
            <a:off x="5564281" y="4443693"/>
            <a:ext cx="452715" cy="721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5C16105-F179-31DC-779D-BC4230B4FAB1}"/>
              </a:ext>
            </a:extLst>
          </p:cNvPr>
          <p:cNvCxnSpPr>
            <a:cxnSpLocks/>
          </p:cNvCxnSpPr>
          <p:nvPr/>
        </p:nvCxnSpPr>
        <p:spPr>
          <a:xfrm flipH="1">
            <a:off x="7536517" y="5602380"/>
            <a:ext cx="766480" cy="6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C5CB75D-C193-6A94-FFDB-D1F181F6CBDB}"/>
              </a:ext>
            </a:extLst>
          </p:cNvPr>
          <p:cNvCxnSpPr>
            <a:cxnSpLocks/>
          </p:cNvCxnSpPr>
          <p:nvPr/>
        </p:nvCxnSpPr>
        <p:spPr>
          <a:xfrm flipH="1">
            <a:off x="9956987" y="4369735"/>
            <a:ext cx="497540" cy="768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81EC1C-6710-347E-FEC6-EF145E4703C0}"/>
              </a:ext>
            </a:extLst>
          </p:cNvPr>
          <p:cNvCxnSpPr>
            <a:cxnSpLocks/>
          </p:cNvCxnSpPr>
          <p:nvPr/>
        </p:nvCxnSpPr>
        <p:spPr>
          <a:xfrm flipV="1">
            <a:off x="5400674" y="1955988"/>
            <a:ext cx="522194" cy="777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83D743-BEF4-25C7-D451-2DAF558C46E5}"/>
              </a:ext>
            </a:extLst>
          </p:cNvPr>
          <p:cNvSpPr txBox="1"/>
          <p:nvPr/>
        </p:nvSpPr>
        <p:spPr>
          <a:xfrm>
            <a:off x="8634131" y="1344706"/>
            <a:ext cx="10001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Angular CLI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80FDF0-2407-EA77-1A2E-DC8DCE8E5EB6}"/>
              </a:ext>
            </a:extLst>
          </p:cNvPr>
          <p:cNvSpPr txBox="1"/>
          <p:nvPr/>
        </p:nvSpPr>
        <p:spPr>
          <a:xfrm>
            <a:off x="10009654" y="3202081"/>
            <a:ext cx="91047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Node JS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1CE50B-3DFA-9F6C-11FE-9260CE71F181}"/>
              </a:ext>
            </a:extLst>
          </p:cNvPr>
          <p:cNvSpPr txBox="1"/>
          <p:nvPr/>
        </p:nvSpPr>
        <p:spPr>
          <a:xfrm>
            <a:off x="8917081" y="5362015"/>
            <a:ext cx="9104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JPA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A1E1D4-9AB5-4A93-153A-7E9D926359EE}"/>
              </a:ext>
            </a:extLst>
          </p:cNvPr>
          <p:cNvSpPr txBox="1"/>
          <p:nvPr/>
        </p:nvSpPr>
        <p:spPr>
          <a:xfrm>
            <a:off x="6140823" y="5364816"/>
            <a:ext cx="11514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Hibernate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279C35-F96F-9BFD-4145-0F7E20B1029B}"/>
              </a:ext>
            </a:extLst>
          </p:cNvPr>
          <p:cNvSpPr txBox="1"/>
          <p:nvPr/>
        </p:nvSpPr>
        <p:spPr>
          <a:xfrm>
            <a:off x="4961403" y="3372971"/>
            <a:ext cx="1190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51023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D1458AB8-91FE-EDCD-93C0-BF7941CCF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150" y="2523643"/>
            <a:ext cx="10337292" cy="37989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C2DBFD-968D-7B7E-241C-BA01802DEA1A}"/>
              </a:ext>
            </a:extLst>
          </p:cNvPr>
          <p:cNvSpPr txBox="1"/>
          <p:nvPr/>
        </p:nvSpPr>
        <p:spPr>
          <a:xfrm>
            <a:off x="1134595" y="924485"/>
            <a:ext cx="9707095" cy="10925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E4C502-AE7B-124B-A0B6-3BDCE1C4E373}"/>
              </a:ext>
            </a:extLst>
          </p:cNvPr>
          <p:cNvSpPr txBox="1"/>
          <p:nvPr/>
        </p:nvSpPr>
        <p:spPr>
          <a:xfrm>
            <a:off x="1190625" y="798419"/>
            <a:ext cx="991720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u="sng"/>
              <a:t>Architecture of Angular, Spring &amp; MySQL</a:t>
            </a:r>
          </a:p>
        </p:txBody>
      </p:sp>
    </p:spTree>
    <p:extLst>
      <p:ext uri="{BB962C8B-B14F-4D97-AF65-F5344CB8AC3E}">
        <p14:creationId xmlns:p14="http://schemas.microsoft.com/office/powerpoint/2010/main" val="77796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DA7E87-E820-C421-08DC-99B9261C30EF}"/>
              </a:ext>
            </a:extLst>
          </p:cNvPr>
          <p:cNvSpPr txBox="1"/>
          <p:nvPr/>
        </p:nvSpPr>
        <p:spPr>
          <a:xfrm>
            <a:off x="1014350" y="2078181"/>
            <a:ext cx="290698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FRONTEND TECHNOLOGIES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04B4AD77-EEAB-00F0-9FA8-C031398E89B3}"/>
              </a:ext>
            </a:extLst>
          </p:cNvPr>
          <p:cNvSpPr/>
          <p:nvPr/>
        </p:nvSpPr>
        <p:spPr>
          <a:xfrm>
            <a:off x="5376021" y="557493"/>
            <a:ext cx="4594413" cy="1030941"/>
          </a:xfrm>
          <a:prstGeom prst="lef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Angular</a:t>
            </a:r>
            <a:r>
              <a:rPr lang="en-US" sz="2000" b="1"/>
              <a:t> 15</a:t>
            </a:r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C309C246-52DB-0FF9-660C-A0B5A76754E3}"/>
              </a:ext>
            </a:extLst>
          </p:cNvPr>
          <p:cNvSpPr/>
          <p:nvPr/>
        </p:nvSpPr>
        <p:spPr>
          <a:xfrm>
            <a:off x="5376021" y="1756521"/>
            <a:ext cx="4583207" cy="1042147"/>
          </a:xfrm>
          <a:prstGeom prst="lef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/>
              <a:t>TypeScript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CE35A56B-3BB3-2EB5-91D3-D9B36ADF5FF1}"/>
              </a:ext>
            </a:extLst>
          </p:cNvPr>
          <p:cNvSpPr/>
          <p:nvPr/>
        </p:nvSpPr>
        <p:spPr>
          <a:xfrm>
            <a:off x="5319992" y="2921933"/>
            <a:ext cx="4639236" cy="997324"/>
          </a:xfrm>
          <a:prstGeom prst="lef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/>
              <a:t>Node JS &amp; NPM</a:t>
            </a: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2659FABD-5899-C396-BA20-EFB893B89B4F}"/>
              </a:ext>
            </a:extLst>
          </p:cNvPr>
          <p:cNvSpPr/>
          <p:nvPr/>
        </p:nvSpPr>
        <p:spPr>
          <a:xfrm>
            <a:off x="5319992" y="4087346"/>
            <a:ext cx="4650442" cy="1042147"/>
          </a:xfrm>
          <a:prstGeom prst="lef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/>
              <a:t>VS Code IDE</a:t>
            </a:r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5A4A2CB0-1709-7489-2597-53EB79806C2A}"/>
              </a:ext>
            </a:extLst>
          </p:cNvPr>
          <p:cNvSpPr/>
          <p:nvPr/>
        </p:nvSpPr>
        <p:spPr>
          <a:xfrm>
            <a:off x="5376021" y="5241550"/>
            <a:ext cx="4583206" cy="952498"/>
          </a:xfrm>
          <a:prstGeom prst="lef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/>
              <a:t>Angular CLI</a:t>
            </a:r>
          </a:p>
        </p:txBody>
      </p:sp>
    </p:spTree>
    <p:extLst>
      <p:ext uri="{BB962C8B-B14F-4D97-AF65-F5344CB8AC3E}">
        <p14:creationId xmlns:p14="http://schemas.microsoft.com/office/powerpoint/2010/main" val="321202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DA7E87-E820-C421-08DC-99B9261C30EF}"/>
              </a:ext>
            </a:extLst>
          </p:cNvPr>
          <p:cNvSpPr txBox="1"/>
          <p:nvPr/>
        </p:nvSpPr>
        <p:spPr>
          <a:xfrm>
            <a:off x="1014350" y="2078181"/>
            <a:ext cx="290698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BACKEND</a:t>
            </a:r>
            <a:endParaRPr lang="en-US"/>
          </a:p>
          <a:p>
            <a:r>
              <a:rPr lang="en-US" sz="2400"/>
              <a:t>TECHNOLOGIES</a:t>
            </a:r>
            <a:endParaRPr lang="en-US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04B4AD77-EEAB-00F0-9FA8-C031398E89B3}"/>
              </a:ext>
            </a:extLst>
          </p:cNvPr>
          <p:cNvSpPr/>
          <p:nvPr/>
        </p:nvSpPr>
        <p:spPr>
          <a:xfrm>
            <a:off x="5376021" y="557493"/>
            <a:ext cx="4594413" cy="1030941"/>
          </a:xfrm>
          <a:prstGeom prst="lef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/>
              <a:t>Spring Boot</a:t>
            </a:r>
            <a:endParaRPr lang="en-US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C309C246-52DB-0FF9-660C-A0B5A76754E3}"/>
              </a:ext>
            </a:extLst>
          </p:cNvPr>
          <p:cNvSpPr/>
          <p:nvPr/>
        </p:nvSpPr>
        <p:spPr>
          <a:xfrm>
            <a:off x="5376021" y="1756521"/>
            <a:ext cx="4583207" cy="1042147"/>
          </a:xfrm>
          <a:prstGeom prst="lef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err="1"/>
              <a:t>SpringData</a:t>
            </a:r>
            <a:r>
              <a:rPr lang="en-US" sz="2000"/>
              <a:t> JPA (Hibernate)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CE35A56B-3BB3-2EB5-91D3-D9B36ADF5FF1}"/>
              </a:ext>
            </a:extLst>
          </p:cNvPr>
          <p:cNvSpPr/>
          <p:nvPr/>
        </p:nvSpPr>
        <p:spPr>
          <a:xfrm>
            <a:off x="5319992" y="2921933"/>
            <a:ext cx="4639236" cy="997324"/>
          </a:xfrm>
          <a:prstGeom prst="lef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/>
              <a:t>JDK 11</a:t>
            </a:r>
            <a:endParaRPr lang="en-US"/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2659FABD-5899-C396-BA20-EFB893B89B4F}"/>
              </a:ext>
            </a:extLst>
          </p:cNvPr>
          <p:cNvSpPr/>
          <p:nvPr/>
        </p:nvSpPr>
        <p:spPr>
          <a:xfrm>
            <a:off x="5319992" y="4087346"/>
            <a:ext cx="4650442" cy="1042147"/>
          </a:xfrm>
          <a:prstGeom prst="lef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/>
              <a:t>Embedded Tomcat Server</a:t>
            </a:r>
            <a:endParaRPr lang="en-US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5A4A2CB0-1709-7489-2597-53EB79806C2A}"/>
              </a:ext>
            </a:extLst>
          </p:cNvPr>
          <p:cNvSpPr/>
          <p:nvPr/>
        </p:nvSpPr>
        <p:spPr>
          <a:xfrm>
            <a:off x="5376021" y="5241550"/>
            <a:ext cx="4583206" cy="952498"/>
          </a:xfrm>
          <a:prstGeom prst="lef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/>
              <a:t>MySQL DATABASE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7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CCCE3FF-B317-4652-586D-849AAF7EC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772" y="1570319"/>
            <a:ext cx="9690091" cy="474700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7B00C0-06E8-6976-8C0C-C6D27B83FD1D}"/>
              </a:ext>
            </a:extLst>
          </p:cNvPr>
          <p:cNvSpPr txBox="1"/>
          <p:nvPr/>
        </p:nvSpPr>
        <p:spPr>
          <a:xfrm>
            <a:off x="4975411" y="652742"/>
            <a:ext cx="31656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u="sng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1805742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7B00C0-06E8-6976-8C0C-C6D27B83FD1D}"/>
              </a:ext>
            </a:extLst>
          </p:cNvPr>
          <p:cNvSpPr txBox="1"/>
          <p:nvPr/>
        </p:nvSpPr>
        <p:spPr>
          <a:xfrm>
            <a:off x="5143499" y="675154"/>
            <a:ext cx="31656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u="sng"/>
              <a:t>VIEW PAGE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D3E1C5F-6EA8-B2D6-AEC0-33D933FA6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751" y="1278966"/>
            <a:ext cx="10167016" cy="4836655"/>
          </a:xfrm>
        </p:spPr>
      </p:pic>
    </p:spTree>
    <p:extLst>
      <p:ext uri="{BB962C8B-B14F-4D97-AF65-F5344CB8AC3E}">
        <p14:creationId xmlns:p14="http://schemas.microsoft.com/office/powerpoint/2010/main" val="2353542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7B00C0-06E8-6976-8C0C-C6D27B83FD1D}"/>
              </a:ext>
            </a:extLst>
          </p:cNvPr>
          <p:cNvSpPr txBox="1"/>
          <p:nvPr/>
        </p:nvSpPr>
        <p:spPr>
          <a:xfrm>
            <a:off x="4975411" y="652742"/>
            <a:ext cx="31656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u="sng"/>
              <a:t>INSERT PAGE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213BDF2-5F99-2C8A-97B3-6A4A9E616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771" y="1189319"/>
            <a:ext cx="10364181" cy="4926303"/>
          </a:xfrm>
        </p:spPr>
      </p:pic>
    </p:spTree>
    <p:extLst>
      <p:ext uri="{BB962C8B-B14F-4D97-AF65-F5344CB8AC3E}">
        <p14:creationId xmlns:p14="http://schemas.microsoft.com/office/powerpoint/2010/main" val="5038281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RetrospectVTI</vt:lpstr>
      <vt:lpstr>STUDENT MANAGEMENT SYSTEM</vt:lpstr>
      <vt:lpstr>Full Stack Application – Student Management System  Student Management System is an Application where you can store a student's mark , result , name and other details. This Application is developed in Angular(Frontend) and Spring Boot(Backend). An Student management system that allows adding, deleting, reading, and updating student information is a software solution designed to help institution manage their workforce effectively. Overall, an employee management system with these functionalities can help organizations optimize their workforce management and improve their bottom line.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2023-04-11T08:14:00Z</dcterms:created>
  <dcterms:modified xsi:type="dcterms:W3CDTF">2023-04-11T10:06:03Z</dcterms:modified>
</cp:coreProperties>
</file>