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0ec9b663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0ec9b663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0ec9b663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0ec9b663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0ec9b66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0ec9b66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0ec9b663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0ec9b663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0ec9b663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0ec9b663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0ec9b663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0ec9b663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0ec9b663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0ec9b663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0ec9b663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0ec9b663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0ec9b663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0ec9b663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0ec9b663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0ec9b663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reator.nightcafe.studio/my-creations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huggingface.co/spaces/dalle-mini/dalle-mini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uggingface.co/bigscience/blo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33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CMPE 297:Assignment 1-Part 2</a:t>
            </a:r>
            <a:endParaRPr sz="40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62150"/>
            <a:ext cx="8520600" cy="14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Nevil Shah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SJSU ID: 015964975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Changing into past tense: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8898" l="58321" r="0" t="24647"/>
          <a:stretch/>
        </p:blipFill>
        <p:spPr>
          <a:xfrm>
            <a:off x="1451550" y="1152475"/>
            <a:ext cx="7692451" cy="39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Thank you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78900"/>
            <a:ext cx="85206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</a:t>
            </a:r>
            <a:r>
              <a:rPr lang="en"/>
              <a:t>reator nightcafe studio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615300"/>
            <a:ext cx="8520600" cy="3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the website: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https://creator.nightcafe.studio/my-creations</a:t>
            </a:r>
            <a:br>
              <a:rPr lang="en"/>
            </a:br>
            <a:br>
              <a:rPr lang="en"/>
            </a:br>
            <a:r>
              <a:rPr lang="en"/>
              <a:t>Keyword: wonderland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625" y="1171625"/>
            <a:ext cx="54041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252450"/>
            <a:ext cx="8520600" cy="29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Changed the mode to artistic and the modified version of the previous image is: </a:t>
            </a:r>
            <a:br>
              <a:rPr lang="en"/>
            </a:b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725" y="934125"/>
            <a:ext cx="5217550" cy="441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78900"/>
            <a:ext cx="85206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Dall-e-mini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536400"/>
            <a:ext cx="8520600" cy="4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the website: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https://huggingface.co/spaces/dalle-mini/dalle-mini</a:t>
            </a:r>
            <a:br>
              <a:rPr lang="en"/>
            </a:br>
            <a:r>
              <a:rPr lang="en"/>
              <a:t>Keyword: Funny joker performing on moon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6873" y="1356875"/>
            <a:ext cx="54946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0"/>
            <a:ext cx="8520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Keyword: scary ghost frighten in a forest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631200"/>
            <a:ext cx="427511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192" y="126250"/>
            <a:ext cx="427511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Keyword: dog eating a burger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2" y="110425"/>
            <a:ext cx="427511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Pixray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Link to the website: https://replicate.com/pixray/text2image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Keyword: Pacific ocean at Sunset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35575" l="35371" r="35123" t="37724"/>
          <a:stretch/>
        </p:blipFill>
        <p:spPr>
          <a:xfrm>
            <a:off x="311700" y="1543238"/>
            <a:ext cx="5178899" cy="263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 Hugging Face (BigScience/Bloom)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the website: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https://huggingface.co/bigscience/bloom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