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0" r:id="rId3"/>
    <p:sldId id="362" r:id="rId4"/>
    <p:sldId id="363" r:id="rId5"/>
    <p:sldId id="364" r:id="rId6"/>
    <p:sldId id="371" r:id="rId7"/>
    <p:sldId id="365" r:id="rId8"/>
    <p:sldId id="368" r:id="rId9"/>
    <p:sldId id="369" r:id="rId10"/>
    <p:sldId id="370" r:id="rId11"/>
    <p:sldId id="372" r:id="rId12"/>
    <p:sldId id="373" r:id="rId13"/>
    <p:sldId id="374" r:id="rId14"/>
    <p:sldId id="375" r:id="rId15"/>
    <p:sldId id="376" r:id="rId16"/>
    <p:sldId id="380" r:id="rId17"/>
    <p:sldId id="377" r:id="rId18"/>
    <p:sldId id="378" r:id="rId19"/>
    <p:sldId id="3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 autoAdjust="0"/>
    <p:restoredTop sz="93574" autoAdjust="0"/>
  </p:normalViewPr>
  <p:slideViewPr>
    <p:cSldViewPr snapToGrid="0">
      <p:cViewPr>
        <p:scale>
          <a:sx n="75" d="100"/>
          <a:sy n="75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29F65-7F31-4F15-BFB6-3FE215C4F8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D11A-7D97-4958-8158-DED1B53D42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A93031-50B9-49D2-8E70-29E4575B73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ABC-60B0-41F9-9B9C-31C600FCCD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044D-6C5A-4905-92A3-46D86764C4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E38E-9DF3-463A-90B7-5871F35A6A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8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DF016-C4C3-431D-9AA6-414DE508D8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E1F-F050-483F-BCF4-5C877493A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DE46A4-0C80-4870-A165-62C39F8F202B}" type="datetime1">
              <a:rPr lang="en-US"/>
              <a:pPr lvl="0"/>
              <a:t>9/3/2020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0221D6-E540-40A0-A2AE-35CE800C2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658A4F-CB37-42F3-BF25-E678DAF0355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9FE-4CE2-42C9-822B-6FAE73D903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82FA-B014-4229-A261-67AD5C9EE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A0836A-FB85-4BC0-92EE-D4130B1766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8281C-9055-4371-AC47-8FB33DD5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E6003-B486-40B8-A90F-165C6054FC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FD4-0525-43B1-A7F8-F5C9650108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0A68D4-0071-48E9-8B0C-3DB23434B87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6A0836A-FB85-4BC0-92EE-D4130B1766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6A0836A-FB85-4BC0-92EE-D4130B17667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7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4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9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2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3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E8067-DCF1-40B9-B22A-6DA0F04CCD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659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4DA2EC1-B7BA-43F6-B2F4-9D68D5B60AC6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1F5F3-F3A7-4268-A4E6-687D228A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1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7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fld id="{5FE66930-F9D2-4FDC-ADC7-2A34662F97E8}" type="datetime1">
              <a:rPr lang="en-US" smtClean="0"/>
              <a:pPr lvl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9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D84A-654C-4FB1-9354-A9E6733F1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164323"/>
            <a:ext cx="10515600" cy="2387598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EC91-A7A7-43BE-B9D9-D453AC60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Replication Controller v/s and </a:t>
            </a:r>
            <a:r>
              <a:rPr lang="en-US" sz="3200" dirty="0" err="1">
                <a:solidFill>
                  <a:srgbClr val="FFFFFF"/>
                </a:solidFill>
              </a:rPr>
              <a:t>ReplicaSet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6F8B88F-EA67-449E-8828-1705D1DF279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4208CD-D0DD-4C2D-A3A0-7E259122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802302"/>
            <a:ext cx="9315450" cy="259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0B5BC-2AB8-48CB-8E3F-018261B29D63}"/>
              </a:ext>
            </a:extLst>
          </p:cNvPr>
          <p:cNvSpPr txBox="1"/>
          <p:nvPr/>
        </p:nvSpPr>
        <p:spPr>
          <a:xfrm>
            <a:off x="1662898" y="2013993"/>
            <a:ext cx="38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ReplicationController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E744B-9C27-4951-9071-29AAF64CDD8B}"/>
              </a:ext>
            </a:extLst>
          </p:cNvPr>
          <p:cNvSpPr txBox="1"/>
          <p:nvPr/>
        </p:nvSpPr>
        <p:spPr>
          <a:xfrm>
            <a:off x="7012330" y="2096943"/>
            <a:ext cx="343312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ReplicaSet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352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BA2D-0B2B-4925-B4DC-597F2817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57404D7-30AB-46F4-AC05-A2F3C828BFF7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F835ED-14A6-4A44-99B4-FC5CF8EAC5B7}"/>
              </a:ext>
            </a:extLst>
          </p:cNvPr>
          <p:cNvSpPr txBox="1"/>
          <p:nvPr/>
        </p:nvSpPr>
        <p:spPr>
          <a:xfrm>
            <a:off x="1701477" y="2070801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Bring your application into desired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34FE5-C11E-4E89-A5F7-1A145DB78D00}"/>
              </a:ext>
            </a:extLst>
          </p:cNvPr>
          <p:cNvSpPr txBox="1"/>
          <p:nvPr/>
        </p:nvSpPr>
        <p:spPr>
          <a:xfrm>
            <a:off x="1714980" y="2918747"/>
            <a:ext cx="457007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Rollback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53802-3DD5-4E12-9349-C8AE1A0159F7}"/>
              </a:ext>
            </a:extLst>
          </p:cNvPr>
          <p:cNvSpPr txBox="1"/>
          <p:nvPr/>
        </p:nvSpPr>
        <p:spPr>
          <a:xfrm>
            <a:off x="1740056" y="3777203"/>
            <a:ext cx="42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Update pods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EE1F6-863A-4DD2-BD45-CE39C18ACC75}"/>
              </a:ext>
            </a:extLst>
          </p:cNvPr>
          <p:cNvSpPr txBox="1"/>
          <p:nvPr/>
        </p:nvSpPr>
        <p:spPr>
          <a:xfrm>
            <a:off x="1741983" y="4566210"/>
            <a:ext cx="6548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Pauses/Resume a deployment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B8C03-7C8C-4940-A40F-FCBAB2F5DD27}"/>
              </a:ext>
            </a:extLst>
          </p:cNvPr>
          <p:cNvSpPr txBox="1"/>
          <p:nvPr/>
        </p:nvSpPr>
        <p:spPr>
          <a:xfrm>
            <a:off x="1755485" y="5358307"/>
            <a:ext cx="40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Scale deployment</a:t>
            </a:r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85A219-3A7B-479C-9CD1-B8959002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2938" y="2205649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68CC42-C720-4D32-8981-D79FC9D4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2938" y="3048929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37F9B0-4A6B-4A6E-BAD5-587F3F31D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72778" y="3922689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8CB55B-6FB1-471D-B1FC-85324EA97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52458" y="4715169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108B5-F55F-4D8D-A0A4-01AFFF14A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62618" y="5507649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2B00-2412-4822-8250-BD9ED351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642A0BA-23DB-4313-B157-B7692863D7A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790BA8-0903-4096-8E00-5D4722176515}"/>
              </a:ext>
            </a:extLst>
          </p:cNvPr>
          <p:cNvSpPr txBox="1"/>
          <p:nvPr/>
        </p:nvSpPr>
        <p:spPr>
          <a:xfrm>
            <a:off x="1134315" y="2288187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Define how to replace old pods by new 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0CA4B-A098-4897-A200-B1CBAC1126E5}"/>
              </a:ext>
            </a:extLst>
          </p:cNvPr>
          <p:cNvSpPr txBox="1"/>
          <p:nvPr/>
        </p:nvSpPr>
        <p:spPr>
          <a:xfrm>
            <a:off x="1714980" y="3335438"/>
            <a:ext cx="45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spec.strategy.type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0FF5C-6E43-429D-8AB6-EF431AC6AEC3}"/>
              </a:ext>
            </a:extLst>
          </p:cNvPr>
          <p:cNvSpPr txBox="1"/>
          <p:nvPr/>
        </p:nvSpPr>
        <p:spPr>
          <a:xfrm>
            <a:off x="1740056" y="4240194"/>
            <a:ext cx="4290351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Rolling update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B9862-A2FD-4074-9470-33DE44A51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72778" y="3465489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CB523E-19D5-4810-8112-3B6402CD4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72778" y="4400209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231C-344F-423E-869B-0F9F1C3F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AC6AC-8FE5-45DF-8AB9-5B2D7C187F1D}"/>
              </a:ext>
            </a:extLst>
          </p:cNvPr>
          <p:cNvSpPr txBox="1"/>
          <p:nvPr/>
        </p:nvSpPr>
        <p:spPr>
          <a:xfrm>
            <a:off x="839550" y="2127798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Supported Strategy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85282-1AF8-45E5-A7C0-4E6B3341A2E3}"/>
              </a:ext>
            </a:extLst>
          </p:cNvPr>
          <p:cNvSpPr txBox="1"/>
          <p:nvPr/>
        </p:nvSpPr>
        <p:spPr>
          <a:xfrm>
            <a:off x="1337769" y="3583768"/>
            <a:ext cx="1048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ramped:   </a:t>
            </a:r>
            <a:r>
              <a:rPr lang="en-US" b="1" dirty="0"/>
              <a:t>release a new version on a rolling update fashion, one after the 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B2394-855E-4654-BFA7-DE4D2A4A553B}"/>
              </a:ext>
            </a:extLst>
          </p:cNvPr>
          <p:cNvSpPr txBox="1"/>
          <p:nvPr/>
        </p:nvSpPr>
        <p:spPr>
          <a:xfrm>
            <a:off x="1337769" y="3013278"/>
            <a:ext cx="1012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recreate:  terminate the old version and release the new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7E10F-0D93-4E12-AD46-83F6BA050685}"/>
              </a:ext>
            </a:extLst>
          </p:cNvPr>
          <p:cNvSpPr txBox="1"/>
          <p:nvPr/>
        </p:nvSpPr>
        <p:spPr>
          <a:xfrm>
            <a:off x="1328126" y="4164434"/>
            <a:ext cx="1026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blue/green: </a:t>
            </a:r>
            <a:r>
              <a:rPr lang="en-US" b="1" dirty="0"/>
              <a:t>release a new version alongside the old version then switch traffic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BE682-4814-4C58-81CB-BE2E49E892AE}"/>
              </a:ext>
            </a:extLst>
          </p:cNvPr>
          <p:cNvSpPr txBox="1"/>
          <p:nvPr/>
        </p:nvSpPr>
        <p:spPr>
          <a:xfrm>
            <a:off x="1318479" y="4837692"/>
            <a:ext cx="105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canary:    </a:t>
            </a:r>
            <a:r>
              <a:rPr lang="en-US" b="1" dirty="0"/>
              <a:t>release a new version to a subset of users, then proceed to a full rollout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89CD2-A3A5-4904-AD50-872A00029AF8}"/>
              </a:ext>
            </a:extLst>
          </p:cNvPr>
          <p:cNvSpPr txBox="1"/>
          <p:nvPr/>
        </p:nvSpPr>
        <p:spPr>
          <a:xfrm>
            <a:off x="1308839" y="5499377"/>
            <a:ext cx="1051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a/b testing:  </a:t>
            </a:r>
            <a:r>
              <a:rPr lang="en-US" b="1" dirty="0"/>
              <a:t>release a new version to a subset of users in a precise way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CC6922D8-FF58-4462-941B-98CF1B95BBB2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FDC07DE-CDEC-437F-9610-C7CC49D5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4" y="3135485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CFD4D-9A69-4B4E-8491-B0919820F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87264" y="3704445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2F3557-77CA-4EBC-AAB7-B805DCB72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7104" y="4283565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BADF51-EA78-4856-A7B0-C83F382B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7104" y="4943965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987D62-3A3C-4E31-A597-46D3ABDA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7104" y="5553565"/>
            <a:ext cx="252324" cy="217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7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59A51FC3-4244-46A8-B61E-113F7E3AC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- Recreate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CC53E766-8BD2-4736-890B-936E81840E0A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248AC3-E64D-4361-BE95-E77F63F375A8}"/>
              </a:ext>
            </a:extLst>
          </p:cNvPr>
          <p:cNvSpPr txBox="1"/>
          <p:nvPr/>
        </p:nvSpPr>
        <p:spPr>
          <a:xfrm>
            <a:off x="554167" y="2156107"/>
            <a:ext cx="522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Terminate all the running instances then recreate them with the newer 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4B804-2629-408F-B4BD-F7145C342F95}"/>
              </a:ext>
            </a:extLst>
          </p:cNvPr>
          <p:cNvSpPr txBox="1"/>
          <p:nvPr/>
        </p:nvSpPr>
        <p:spPr>
          <a:xfrm>
            <a:off x="562032" y="3133267"/>
            <a:ext cx="522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Exp: - Development Environment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4E15A-29EC-48F5-BD21-0F0CAAA5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02" y="3026745"/>
            <a:ext cx="4054580" cy="33788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88B37E-1556-45C9-A778-866C2482EE7A}"/>
              </a:ext>
            </a:extLst>
          </p:cNvPr>
          <p:cNvCxnSpPr/>
          <p:nvPr/>
        </p:nvCxnSpPr>
        <p:spPr>
          <a:xfrm>
            <a:off x="6096000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D9E0E6-8E7B-46FC-BC47-5697D12A63B5}"/>
              </a:ext>
            </a:extLst>
          </p:cNvPr>
          <p:cNvSpPr txBox="1"/>
          <p:nvPr/>
        </p:nvSpPr>
        <p:spPr>
          <a:xfrm>
            <a:off x="594807" y="4350667"/>
            <a:ext cx="5220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Downtime that depends on both shutdown and boot duration of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E8AEC-B038-48CA-AC05-491FC820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02" y="1862694"/>
            <a:ext cx="2333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4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C2E2-9D4F-4A83-8E26-C052A569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Deployment Strategies - Ramped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9BF7FC5-0ED3-4C18-BF53-071AA561D0F2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8D87707-8BA7-4E4B-B2AB-B7E5C3B4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39" y="2238811"/>
            <a:ext cx="4862346" cy="324609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E7D4E-AB4D-4481-8F43-9823C4A14B5D}"/>
              </a:ext>
            </a:extLst>
          </p:cNvPr>
          <p:cNvCxnSpPr/>
          <p:nvPr/>
        </p:nvCxnSpPr>
        <p:spPr>
          <a:xfrm>
            <a:off x="6329680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2EAF1-F4CA-41D5-A20A-1294B1C8E364}"/>
              </a:ext>
            </a:extLst>
          </p:cNvPr>
          <p:cNvSpPr txBox="1"/>
          <p:nvPr/>
        </p:nvSpPr>
        <p:spPr>
          <a:xfrm>
            <a:off x="6593841" y="2052320"/>
            <a:ext cx="5110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maxSurge</a:t>
            </a:r>
            <a:r>
              <a:rPr lang="en-US" sz="1600" dirty="0"/>
              <a:t>:-  Maximum number of PODs that can be created over the desired number</a:t>
            </a:r>
          </a:p>
          <a:p>
            <a:endParaRPr lang="en-US" sz="1600" dirty="0"/>
          </a:p>
          <a:p>
            <a:r>
              <a:rPr lang="en-US" sz="1600" dirty="0" err="1"/>
              <a:t>maxUnavailable</a:t>
            </a:r>
            <a:r>
              <a:rPr lang="en-US" sz="1600" dirty="0"/>
              <a:t>: - Maximum number of pods that can be unavailable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247A0-33EA-4398-B8F5-1A530BC4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629" y="3651031"/>
            <a:ext cx="2545074" cy="20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3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AF81-8EBA-49F1-AC84-929D00A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Blue Green deployment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4190B-7E63-4E2C-93EF-4B447040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91" y="2066288"/>
            <a:ext cx="5572125" cy="3257550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F2B5451A-867C-4296-8D60-C58911EC9746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54107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958E-2945-4D95-BCF6-A7677A9F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Deployment Strategies – Blue Green</a:t>
            </a:r>
            <a:endParaRPr lang="en-IN" sz="3200" dirty="0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1925C3B8-A8D6-4838-AB09-CCA31B06D53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C44B593-0530-4A01-BD1A-A50A04C8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66" y="1791505"/>
            <a:ext cx="3305175" cy="3274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CA449-96CE-4310-A025-A83F66B4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6" y="5130151"/>
            <a:ext cx="3238354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DC096-9FBB-4E77-994A-BA68F4C5F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3" y="2243477"/>
            <a:ext cx="4443799" cy="30803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E3E191-C16D-4A5C-A03C-2BE1CC53522E}"/>
              </a:ext>
            </a:extLst>
          </p:cNvPr>
          <p:cNvCxnSpPr/>
          <p:nvPr/>
        </p:nvCxnSpPr>
        <p:spPr>
          <a:xfrm>
            <a:off x="6096000" y="188705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E3A8AA1-A4EC-4464-9AF9-CD154E2C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41" y="6259677"/>
            <a:ext cx="37338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8ACF8E-EF08-465F-969D-1945D5CE8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541" y="6272377"/>
            <a:ext cx="1581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5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9313-30F5-4B62-8E83-4851625D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69956" cy="848714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Deployment Strategies – Canary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42FFD7E-F8E1-408C-B6A2-C5D4FEBB0626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7122D3-E247-4F4B-8FFC-D4291402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28" y="2720165"/>
            <a:ext cx="3152775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5B2C0-8AA7-49D9-A486-25A2DEC3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28" y="4314188"/>
            <a:ext cx="318135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969D2-F146-42E0-919A-403B5624D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7" y="2615607"/>
            <a:ext cx="4106810" cy="276957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3F1EDD-BE54-46B3-B57E-73DE2B72E215}"/>
              </a:ext>
            </a:extLst>
          </p:cNvPr>
          <p:cNvCxnSpPr/>
          <p:nvPr/>
        </p:nvCxnSpPr>
        <p:spPr>
          <a:xfrm>
            <a:off x="6370320" y="188705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BC5C8-2661-490D-8475-90B8692E88DB}"/>
              </a:ext>
            </a:extLst>
          </p:cNvPr>
          <p:cNvSpPr txBox="1"/>
          <p:nvPr/>
        </p:nvSpPr>
        <p:spPr>
          <a:xfrm>
            <a:off x="759060" y="1990584"/>
            <a:ext cx="476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Progressive delivery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0313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Deployment Strategies – A/B Testing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0475C1-DD7A-4185-8845-7A32556C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26" y="2901923"/>
            <a:ext cx="4860511" cy="1694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B0A01-C413-4141-8EE8-D5C5004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886" y="2458346"/>
            <a:ext cx="3190875" cy="25812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6370320" y="188705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>
            <a:extLst>
              <a:ext uri="{FF2B5EF4-FFF2-40B4-BE49-F238E27FC236}">
                <a16:creationId xmlns:a16="http://schemas.microsoft.com/office/drawing/2014/main" id="{B6F94429-2D8C-4148-B76F-319B8BF69BA8}"/>
              </a:ext>
            </a:extLst>
          </p:cNvPr>
          <p:cNvSpPr txBox="1">
            <a:spLocks/>
          </p:cNvSpPr>
          <p:nvPr/>
        </p:nvSpPr>
        <p:spPr>
          <a:xfrm>
            <a:off x="521208" y="69189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HOW IT WORKS 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C171BFA-3E9D-4438-8E7C-C7589246457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FA900C7-B535-4000-97A0-FC00A9D2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34" y="3816901"/>
            <a:ext cx="2009775" cy="4572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AB059-04E2-4EA4-8DBF-55C869695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2351185"/>
            <a:ext cx="175260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2DACF4-EFCC-44A4-B848-A1A70BAA9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3860914"/>
            <a:ext cx="1752600" cy="295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1A4825-F80D-4463-9260-AE19A461B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5176200"/>
            <a:ext cx="1752600" cy="295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EDF424-634A-4999-8350-04ADB82F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29" y="3902694"/>
            <a:ext cx="1480650" cy="33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11A227-6506-46E8-9F70-341D7D4DC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35" y="3896183"/>
            <a:ext cx="1210071" cy="346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A96E4D-FAC9-4540-A07D-928599794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437" y="3913451"/>
            <a:ext cx="1508908" cy="2640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9AB186-A71A-43D6-A646-980EA4AD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0462" y="2456322"/>
            <a:ext cx="1081763" cy="972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555DC5-BE66-4E1A-A2BE-DD62741FE6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13" y="2708854"/>
            <a:ext cx="1123950" cy="264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03696E-0BA9-45D1-BB11-404EF12A5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13" y="4216853"/>
            <a:ext cx="1123950" cy="320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48FD9E-2BB4-4325-A749-26EEF0CF2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13" y="5557287"/>
            <a:ext cx="1123950" cy="295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BD60E2-2B33-49F9-9C1C-746F059E62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713" y="3033616"/>
            <a:ext cx="615953" cy="500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DA69BE-17E1-4326-BFBA-603AAB03B3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7317" y="2220864"/>
            <a:ext cx="646909" cy="6470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9F5EF4-5998-464D-9106-7671D4BB3A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2571" y="1834214"/>
            <a:ext cx="942975" cy="990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CB7397-BB79-49CE-98E1-C9E9F0E425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2095" y="5151565"/>
            <a:ext cx="942975" cy="990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F45276-2A4D-439E-8601-48B78A2586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5799" y="1777468"/>
            <a:ext cx="1314450" cy="266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2CEDCA-87C0-4EBD-8BC6-137CE9F374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3045" y="4442048"/>
            <a:ext cx="962025" cy="438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877707-2532-424E-99CC-928AF0AB6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92571" y="2917031"/>
            <a:ext cx="962025" cy="4381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E2D901-88F0-4B70-A2DA-ADB164595A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8517" y="5954093"/>
            <a:ext cx="615953" cy="5008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9D2616-4CDE-4034-AA51-448C0D9326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7317" y="3832663"/>
            <a:ext cx="646909" cy="6470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1D5BF0-4F71-4971-AB06-EA7A87C3EC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0031" y="2413100"/>
            <a:ext cx="457200" cy="3143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B21871D-6FDB-4A7A-B2D8-E1123FA863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0031" y="5106713"/>
            <a:ext cx="4572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535-75FE-42B1-BF85-1510672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POD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0018873-8B95-4C4F-A10C-FA1EEE0102D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E4C66C-1CDF-4131-93E2-D1280588C816}"/>
              </a:ext>
            </a:extLst>
          </p:cNvPr>
          <p:cNvSpPr txBox="1"/>
          <p:nvPr/>
        </p:nvSpPr>
        <p:spPr>
          <a:xfrm>
            <a:off x="868101" y="2569580"/>
            <a:ext cx="4855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Atomic unit of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C3EDF-E2EC-4F94-840C-5363B763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37" y="2275838"/>
            <a:ext cx="340995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38CB3-8333-4C89-B5F9-DC9EFEACD845}"/>
              </a:ext>
            </a:extLst>
          </p:cNvPr>
          <p:cNvSpPr txBox="1"/>
          <p:nvPr/>
        </p:nvSpPr>
        <p:spPr>
          <a:xfrm>
            <a:off x="823732" y="3659529"/>
            <a:ext cx="4855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have one or more container</a:t>
            </a:r>
          </a:p>
        </p:txBody>
      </p:sp>
    </p:spTree>
    <p:extLst>
      <p:ext uri="{BB962C8B-B14F-4D97-AF65-F5344CB8AC3E}">
        <p14:creationId xmlns:p14="http://schemas.microsoft.com/office/powerpoint/2010/main" val="24238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535-75FE-42B1-BF85-1510672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POD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0018873-8B95-4C4F-A10C-FA1EEE0102D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C224AD-1AF4-4A3B-B55A-C976BE60CBD6}"/>
              </a:ext>
            </a:extLst>
          </p:cNvPr>
          <p:cNvSpPr txBox="1"/>
          <p:nvPr/>
        </p:nvSpPr>
        <p:spPr>
          <a:xfrm>
            <a:off x="545939" y="2513629"/>
            <a:ext cx="4855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Each POD will have a  Pod IP address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F7467-7899-4F27-A393-792ED51D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08" y="2632354"/>
            <a:ext cx="5438353" cy="28535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F606F-7D0A-4556-B368-541B05FFFBFC}"/>
              </a:ext>
            </a:extLst>
          </p:cNvPr>
          <p:cNvSpPr txBox="1"/>
          <p:nvPr/>
        </p:nvSpPr>
        <p:spPr>
          <a:xfrm>
            <a:off x="536437" y="3841007"/>
            <a:ext cx="485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Containers inside a POD share same network namespace </a:t>
            </a:r>
          </a:p>
          <a:p>
            <a:endParaRPr lang="en-US" sz="2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en-US" sz="2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Containers inside a POD can communicate using localhost</a:t>
            </a:r>
          </a:p>
        </p:txBody>
      </p:sp>
    </p:spTree>
    <p:extLst>
      <p:ext uri="{BB962C8B-B14F-4D97-AF65-F5344CB8AC3E}">
        <p14:creationId xmlns:p14="http://schemas.microsoft.com/office/powerpoint/2010/main" val="119172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535-75FE-42B1-BF85-1510672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POD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0018873-8B95-4C4F-A10C-FA1EEE0102D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6A847E-FEAD-4837-A93F-EDD9FD65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03" y="2576800"/>
            <a:ext cx="2847975" cy="3057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9F8A8-0AA5-49FD-A679-9F36E74E4EC5}"/>
              </a:ext>
            </a:extLst>
          </p:cNvPr>
          <p:cNvSpPr txBox="1"/>
          <p:nvPr/>
        </p:nvSpPr>
        <p:spPr>
          <a:xfrm>
            <a:off x="645704" y="2916870"/>
            <a:ext cx="4855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kubectl</a:t>
            </a:r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create –f </a:t>
            </a:r>
            <a:r>
              <a:rPr lang="en-US" sz="2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nginx-pod.yaml</a:t>
            </a:r>
            <a:endParaRPr lang="en-US" sz="2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12409-8F01-470B-A6B5-B8715329E549}"/>
              </a:ext>
            </a:extLst>
          </p:cNvPr>
          <p:cNvSpPr txBox="1"/>
          <p:nvPr/>
        </p:nvSpPr>
        <p:spPr>
          <a:xfrm>
            <a:off x="602056" y="4133127"/>
            <a:ext cx="4855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kubectl</a:t>
            </a:r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get  pods -o wide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ADAB59-0E7C-4077-AB1C-D402E37875FE}"/>
              </a:ext>
            </a:extLst>
          </p:cNvPr>
          <p:cNvCxnSpPr/>
          <p:nvPr/>
        </p:nvCxnSpPr>
        <p:spPr>
          <a:xfrm>
            <a:off x="6022299" y="1802783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9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535-75FE-42B1-BF85-1510672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Init Containers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0018873-8B95-4C4F-A10C-FA1EEE0102D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09F8A8-0AA5-49FD-A679-9F36E74E4EC5}"/>
              </a:ext>
            </a:extLst>
          </p:cNvPr>
          <p:cNvSpPr txBox="1"/>
          <p:nvPr/>
        </p:nvSpPr>
        <p:spPr>
          <a:xfrm>
            <a:off x="1056640" y="2288570"/>
            <a:ext cx="4313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 container is the one that starts and executes before other containers in the same Pod.</a:t>
            </a:r>
            <a:endParaRPr lang="en-US" sz="2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ADAB59-0E7C-4077-AB1C-D402E37875FE}"/>
              </a:ext>
            </a:extLst>
          </p:cNvPr>
          <p:cNvCxnSpPr/>
          <p:nvPr/>
        </p:nvCxnSpPr>
        <p:spPr>
          <a:xfrm>
            <a:off x="5951178" y="1654445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B803EF-5947-4B4B-BF15-A64F250A7921}"/>
              </a:ext>
            </a:extLst>
          </p:cNvPr>
          <p:cNvSpPr txBox="1"/>
          <p:nvPr/>
        </p:nvSpPr>
        <p:spPr>
          <a:xfrm>
            <a:off x="1056640" y="4399280"/>
            <a:ext cx="45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Meant to perform initialization logic for the main application hosted on the Pod.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95418-F8C6-470A-9B6A-0A64937BB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92" y="2288570"/>
            <a:ext cx="3938815" cy="36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535-75FE-42B1-BF85-1510672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POD Lifecyle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0018873-8B95-4C4F-A10C-FA1EEE0102D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76FDBD-437F-460A-A834-4EB95F81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2" y="5474971"/>
            <a:ext cx="790575" cy="488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5EF488-1FCF-4C4B-BEBD-B4DD25EF0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334" y="5569656"/>
            <a:ext cx="914400" cy="394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C93D5F-D5B8-4AC1-8CE5-107FC79D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11" y="2191019"/>
            <a:ext cx="5799471" cy="2967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97141E-A810-4D31-A331-F7BA9D9CD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229" y="2735422"/>
            <a:ext cx="2133600" cy="18573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BE6415-B525-48B7-9CFA-7CACF9A2C701}"/>
              </a:ext>
            </a:extLst>
          </p:cNvPr>
          <p:cNvCxnSpPr/>
          <p:nvPr/>
        </p:nvCxnSpPr>
        <p:spPr>
          <a:xfrm>
            <a:off x="5201878" y="1776365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4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535-75FE-42B1-BF85-1510672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Replication Controller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0018873-8B95-4C4F-A10C-FA1EEE0102D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BE6415-B525-48B7-9CFA-7CACF9A2C701}"/>
              </a:ext>
            </a:extLst>
          </p:cNvPr>
          <p:cNvCxnSpPr/>
          <p:nvPr/>
        </p:nvCxnSpPr>
        <p:spPr>
          <a:xfrm>
            <a:off x="6096000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F931BB-1927-4B48-A600-0558D30F1516}"/>
              </a:ext>
            </a:extLst>
          </p:cNvPr>
          <p:cNvSpPr txBox="1"/>
          <p:nvPr/>
        </p:nvSpPr>
        <p:spPr>
          <a:xfrm>
            <a:off x="754380" y="2308860"/>
            <a:ext cx="499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Ensure that specified number of PODs are running at any point in time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560F5-0823-48B0-8EEE-34C871E677D6}"/>
              </a:ext>
            </a:extLst>
          </p:cNvPr>
          <p:cNvSpPr txBox="1"/>
          <p:nvPr/>
        </p:nvSpPr>
        <p:spPr>
          <a:xfrm>
            <a:off x="740249" y="3445976"/>
            <a:ext cx="50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PODs fail, new ones are created to match the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9089B-C618-4FA5-A735-9A4E9A2FB7EA}"/>
              </a:ext>
            </a:extLst>
          </p:cNvPr>
          <p:cNvSpPr txBox="1"/>
          <p:nvPr/>
        </p:nvSpPr>
        <p:spPr>
          <a:xfrm>
            <a:off x="731035" y="4733996"/>
            <a:ext cx="518970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ReplicationController and POD is associated using labels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25AC3-2D1C-4C5E-BC50-D9F7D5B8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12" y="2136726"/>
            <a:ext cx="2749150" cy="39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535-75FE-42B1-BF85-1510672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FFFFFF"/>
                </a:solidFill>
              </a:rPr>
              <a:t>ReplicaSet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0018873-8B95-4C4F-A10C-FA1EEE0102D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BE6415-B525-48B7-9CFA-7CACF9A2C701}"/>
              </a:ext>
            </a:extLst>
          </p:cNvPr>
          <p:cNvCxnSpPr/>
          <p:nvPr/>
        </p:nvCxnSpPr>
        <p:spPr>
          <a:xfrm>
            <a:off x="6096000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F931BB-1927-4B48-A600-0558D30F1516}"/>
              </a:ext>
            </a:extLst>
          </p:cNvPr>
          <p:cNvSpPr txBox="1"/>
          <p:nvPr/>
        </p:nvSpPr>
        <p:spPr>
          <a:xfrm>
            <a:off x="754380" y="2308860"/>
            <a:ext cx="499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Ensure that specified number of PODs are running at any point in time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560F5-0823-48B0-8EEE-34C871E677D6}"/>
              </a:ext>
            </a:extLst>
          </p:cNvPr>
          <p:cNvSpPr txBox="1"/>
          <p:nvPr/>
        </p:nvSpPr>
        <p:spPr>
          <a:xfrm>
            <a:off x="740249" y="3445976"/>
            <a:ext cx="50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PODs fail, new ones are created to match the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9089B-C618-4FA5-A735-9A4E9A2FB7EA}"/>
              </a:ext>
            </a:extLst>
          </p:cNvPr>
          <p:cNvSpPr txBox="1"/>
          <p:nvPr/>
        </p:nvSpPr>
        <p:spPr>
          <a:xfrm>
            <a:off x="731035" y="4733996"/>
            <a:ext cx="518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ReplicationController and POD is associated using labels. Match is performed using set based operator</a:t>
            </a:r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1A99F-CDA5-4D1E-A85E-F9001327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832" y="1904223"/>
            <a:ext cx="4219324" cy="45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29178</TotalTime>
  <Words>380</Words>
  <Application>Microsoft Office PowerPoint</Application>
  <PresentationFormat>Widescreen</PresentationFormat>
  <Paragraphs>62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Segoe UI Semibold</vt:lpstr>
      <vt:lpstr>Wingdings 3</vt:lpstr>
      <vt:lpstr>Ion</vt:lpstr>
      <vt:lpstr>Kubernetes</vt:lpstr>
      <vt:lpstr>PowerPoint Presentation</vt:lpstr>
      <vt:lpstr>POD</vt:lpstr>
      <vt:lpstr>POD</vt:lpstr>
      <vt:lpstr>POD</vt:lpstr>
      <vt:lpstr>Init Containers</vt:lpstr>
      <vt:lpstr>POD Lifecyle</vt:lpstr>
      <vt:lpstr>Replication Controller</vt:lpstr>
      <vt:lpstr>ReplicaSet</vt:lpstr>
      <vt:lpstr>Replication Controller v/s and ReplicaSet</vt:lpstr>
      <vt:lpstr>Deployment</vt:lpstr>
      <vt:lpstr>Deployment Strategies</vt:lpstr>
      <vt:lpstr>Deployment Strategies</vt:lpstr>
      <vt:lpstr>Deployment Strategies - Recreate</vt:lpstr>
      <vt:lpstr>Deployment Strategies - Ramped</vt:lpstr>
      <vt:lpstr>Blue Green deployment</vt:lpstr>
      <vt:lpstr>Deployment Strategies – Blue Green</vt:lpstr>
      <vt:lpstr>Deployment Strategies – Canary</vt:lpstr>
      <vt:lpstr>Deployment Strategies – A/B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nevin</dc:creator>
  <cp:lastModifiedBy>nevin</cp:lastModifiedBy>
  <cp:revision>810</cp:revision>
  <dcterms:created xsi:type="dcterms:W3CDTF">2019-12-27T18:09:43Z</dcterms:created>
  <dcterms:modified xsi:type="dcterms:W3CDTF">2020-09-04T13:31:52Z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