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381" r:id="rId3"/>
    <p:sldId id="379" r:id="rId4"/>
    <p:sldId id="380" r:id="rId5"/>
    <p:sldId id="382" r:id="rId6"/>
    <p:sldId id="383" r:id="rId7"/>
    <p:sldId id="384" r:id="rId8"/>
    <p:sldId id="385" r:id="rId9"/>
    <p:sldId id="386" r:id="rId10"/>
    <p:sldId id="389" r:id="rId11"/>
    <p:sldId id="390" r:id="rId12"/>
    <p:sldId id="391" r:id="rId13"/>
    <p:sldId id="393" r:id="rId14"/>
    <p:sldId id="388" r:id="rId15"/>
    <p:sldId id="3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6" autoAdjust="0"/>
    <p:restoredTop sz="93574" autoAdjust="0"/>
  </p:normalViewPr>
  <p:slideViewPr>
    <p:cSldViewPr snapToGrid="0">
      <p:cViewPr varScale="1">
        <p:scale>
          <a:sx n="63" d="100"/>
          <a:sy n="63" d="100"/>
        </p:scale>
        <p:origin x="8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29F65-7F31-4F15-BFB6-3FE215C4F85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3D11A-7D97-4958-8158-DED1B53D422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BA93031-50B9-49D2-8E70-29E4575B732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9/16/2020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8ABC-60B0-41F9-9B9C-31C600FCCD1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044D-6C5A-4905-92A3-46D86764C4A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2DE38E-9DF3-463A-90B7-5871F35A6AF2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985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DF016-C4C3-431D-9AA6-414DE508D87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D6E1F-F050-483F-BCF4-5C877493A6E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CDE46A4-0C80-4870-A165-62C39F8F202B}" type="datetime1">
              <a:rPr lang="en-US"/>
              <a:pPr lvl="0"/>
              <a:t>9/16/2020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0221D6-E540-40A0-A2AE-35CE800C20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4658A4F-CB37-42F3-BF25-E678DAF0355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849FE-4CE2-42C9-822B-6FAE73D9039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82FA-B014-4229-A261-67AD5C9EE0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6A0836A-FB85-4BC0-92EE-D4130B1766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8281C-9055-4371-AC47-8FB33DD54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E6003-B486-40B8-A90F-165C6054FC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D8FD4-0525-43B1-A7F8-F5C96501081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0A68D4-0071-48E9-8B0C-3DB23434B874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4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83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8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90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25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3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6E8067-DCF1-40B9-B22A-6DA0F04CCD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46598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4DA2EC1-B7BA-43F6-B2F4-9D68D5B60AC6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B1F5F3-F3A7-4268-A4E6-687D228A3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171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670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5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3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91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D84A-654C-4FB1-9354-A9E6733F1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164323"/>
            <a:ext cx="10515600" cy="2387598"/>
          </a:xfrm>
        </p:spPr>
        <p:txBody>
          <a:bodyPr anchor="ctr"/>
          <a:lstStyle/>
          <a:p>
            <a:pPr lvl="0"/>
            <a:r>
              <a:rPr lang="en-US" sz="4800" dirty="0">
                <a:solidFill>
                  <a:srgbClr val="FFFFFF"/>
                </a:solidFill>
              </a:rPr>
              <a:t>Kubernetes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C1AC2E6-F6D1-4E49-8BEF-3670B7E27BB6}"/>
              </a:ext>
            </a:extLst>
          </p:cNvPr>
          <p:cNvSpPr txBox="1">
            <a:spLocks/>
          </p:cNvSpPr>
          <p:nvPr/>
        </p:nvSpPr>
        <p:spPr>
          <a:xfrm>
            <a:off x="646111" y="61527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>
                <a:solidFill>
                  <a:srgbClr val="FFFFFF"/>
                </a:solidFill>
              </a:rPr>
              <a:t>NodePort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F34E934E-37B0-4C2B-800A-1EB063292682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622EE3-4816-4C01-8635-285C8547350C}"/>
              </a:ext>
            </a:extLst>
          </p:cNvPr>
          <p:cNvCxnSpPr/>
          <p:nvPr/>
        </p:nvCxnSpPr>
        <p:spPr>
          <a:xfrm>
            <a:off x="5699760" y="1916537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E75EC7-3CB8-4285-8384-FA2A484FECDA}"/>
              </a:ext>
            </a:extLst>
          </p:cNvPr>
          <p:cNvSpPr txBox="1"/>
          <p:nvPr/>
        </p:nvSpPr>
        <p:spPr>
          <a:xfrm>
            <a:off x="731520" y="3251200"/>
            <a:ext cx="4785357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Enable us to access the </a:t>
            </a:r>
            <a:r>
              <a:rPr lang="en-US" dirty="0" err="1"/>
              <a:t>NodePort</a:t>
            </a:r>
            <a:r>
              <a:rPr lang="en-US" dirty="0"/>
              <a:t> Service, from outside the cluster, by requesting &lt;</a:t>
            </a:r>
            <a:r>
              <a:rPr lang="en-US" dirty="0" err="1"/>
              <a:t>NodeIP</a:t>
            </a:r>
            <a:r>
              <a:rPr lang="en-US" dirty="0"/>
              <a:t>&gt;:&lt;</a:t>
            </a:r>
            <a:r>
              <a:rPr lang="en-US" dirty="0" err="1"/>
              <a:t>NodePort</a:t>
            </a:r>
            <a:r>
              <a:rPr lang="en-US" dirty="0"/>
              <a:t>&gt;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A7CA07-D2F6-4A15-A600-E9EA5AE9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30" y="2563491"/>
            <a:ext cx="4470360" cy="2926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4C891-4D14-4290-9AAA-58DA7FC2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1" y="3777291"/>
            <a:ext cx="1057275" cy="71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1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221-A9A2-41BE-8D0F-D047E9EC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NodePort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7E17942-106D-4DF4-AA9E-E154C14F1839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82D8389-448E-4DE8-89D9-5F34DC101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30" y="2127586"/>
            <a:ext cx="6206410" cy="395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4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5C7-67E7-450A-AB0A-F3D7C39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511"/>
          </a:xfrm>
        </p:spPr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NodePort</a:t>
            </a:r>
            <a:r>
              <a:rPr lang="en-US" sz="3200" dirty="0">
                <a:solidFill>
                  <a:srgbClr val="FFFFFF"/>
                </a:solidFill>
              </a:rPr>
              <a:t> - Limitations 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2CFC681D-597F-41C2-BF85-B7CBFACF6F2B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CF1650B-D4A1-4FEA-9DAF-07181A632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755" y="2249846"/>
            <a:ext cx="4071994" cy="3346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786B0B-D620-497E-9BAC-01BFEEF70EF6}"/>
              </a:ext>
            </a:extLst>
          </p:cNvPr>
          <p:cNvSpPr txBox="1"/>
          <p:nvPr/>
        </p:nvSpPr>
        <p:spPr>
          <a:xfrm>
            <a:off x="863600" y="2306320"/>
            <a:ext cx="564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Connecting to </a:t>
            </a:r>
            <a:r>
              <a:rPr lang="en-US" dirty="0" err="1"/>
              <a:t>NodePort</a:t>
            </a:r>
            <a:r>
              <a:rPr lang="en-US" dirty="0"/>
              <a:t> service is through one of the Node IP in the cluster.  This could potentially expose the Nodes vulnerable to attack from malicious users. 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4EC9F-1EA9-4978-A5C6-6866B87F3608}"/>
              </a:ext>
            </a:extLst>
          </p:cNvPr>
          <p:cNvSpPr txBox="1"/>
          <p:nvPr/>
        </p:nvSpPr>
        <p:spPr>
          <a:xfrm>
            <a:off x="904240" y="4805680"/>
            <a:ext cx="543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NodePort</a:t>
            </a:r>
            <a:r>
              <a:rPr lang="en-US" dirty="0"/>
              <a:t> allows port within 30000-32767 range. Firewalls may restrict access due to security reasons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47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5344-214F-43DC-9FF2-0E084ACD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LoadBalancer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16A68-DEA5-4D84-9EFB-46C2CC5D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86" y="1800580"/>
            <a:ext cx="5669683" cy="4604702"/>
          </a:xfrm>
          <a:prstGeom prst="rect">
            <a:avLst/>
          </a:prstGeom>
        </p:spPr>
      </p:pic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54C82A5B-271D-4C2E-947C-2E738B68FFAD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44126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D5992C4-7822-4E0A-A12D-385331FAAD45}"/>
              </a:ext>
            </a:extLst>
          </p:cNvPr>
          <p:cNvSpPr txBox="1">
            <a:spLocks/>
          </p:cNvSpPr>
          <p:nvPr/>
        </p:nvSpPr>
        <p:spPr>
          <a:xfrm>
            <a:off x="521208" y="691899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Loadbalancer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66B49-3CAD-430A-BD75-CA1815D8DF85}"/>
              </a:ext>
            </a:extLst>
          </p:cNvPr>
          <p:cNvSpPr txBox="1"/>
          <p:nvPr/>
        </p:nvSpPr>
        <p:spPr>
          <a:xfrm>
            <a:off x="627939" y="2719453"/>
            <a:ext cx="51429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</a:t>
            </a:r>
            <a:r>
              <a:rPr lang="en-US" b="1" dirty="0" err="1"/>
              <a:t>LoadBalancer</a:t>
            </a:r>
            <a:r>
              <a:rPr lang="en-US" b="1" dirty="0"/>
              <a:t> :</a:t>
            </a:r>
          </a:p>
          <a:p>
            <a:r>
              <a:rPr lang="en-US" b="1" dirty="0"/>
              <a:t>	</a:t>
            </a:r>
          </a:p>
          <a:p>
            <a:r>
              <a:rPr lang="en-US" b="1" dirty="0"/>
              <a:t>Clients should not connect to a working IP.</a:t>
            </a:r>
          </a:p>
          <a:p>
            <a:endParaRPr lang="en-US" b="1" dirty="0"/>
          </a:p>
          <a:p>
            <a:r>
              <a:rPr lang="en-US" b="1" dirty="0"/>
              <a:t>A connecting IP can become inaccessible.</a:t>
            </a:r>
          </a:p>
          <a:p>
            <a:pPr lvl="1"/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4D4D0-73D7-4558-939F-6372F1B8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831" y="2258526"/>
            <a:ext cx="3924300" cy="3629025"/>
          </a:xfrm>
          <a:prstGeom prst="rect">
            <a:avLst/>
          </a:prstGeo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FF9B5E9-2E59-42A8-9548-A7A67894AE62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29FFD7-8CAD-4C84-BD2B-4B9DE65C7601}"/>
              </a:ext>
            </a:extLst>
          </p:cNvPr>
          <p:cNvCxnSpPr/>
          <p:nvPr/>
        </p:nvCxnSpPr>
        <p:spPr>
          <a:xfrm>
            <a:off x="6096000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1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9541-B8DD-4A13-8BDE-F13C367F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268BD-8888-423D-A7FB-ADD4C4B1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66" y="1853248"/>
            <a:ext cx="6901234" cy="4240600"/>
          </a:xfrm>
          <a:prstGeom prst="rect">
            <a:avLst/>
          </a:prstGeom>
        </p:spPr>
      </p:pic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2CA245C-98B8-4D2D-AC42-F78E2854F4AC}"/>
              </a:ext>
            </a:extLst>
          </p:cNvPr>
          <p:cNvCxnSpPr/>
          <p:nvPr/>
        </p:nvCxnSpPr>
        <p:spPr>
          <a:xfrm>
            <a:off x="619762" y="14325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17284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DaemonSet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A558A-7402-41E2-B8F4-BD9DC7B350CE}"/>
              </a:ext>
            </a:extLst>
          </p:cNvPr>
          <p:cNvCxnSpPr/>
          <p:nvPr/>
        </p:nvCxnSpPr>
        <p:spPr>
          <a:xfrm>
            <a:off x="6197601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CA8FD4-6604-43AA-AC35-D7E7FB083C4B}"/>
              </a:ext>
            </a:extLst>
          </p:cNvPr>
          <p:cNvSpPr txBox="1"/>
          <p:nvPr/>
        </p:nvSpPr>
        <p:spPr>
          <a:xfrm>
            <a:off x="632823" y="2298541"/>
            <a:ext cx="5168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Restrict the number of POD instance to 1 in a node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POD instance should run on all nodes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When new nodes are added to cluster, </a:t>
            </a:r>
            <a:r>
              <a:rPr lang="en-US" sz="2000" b="1" dirty="0" err="1"/>
              <a:t>Daemonset</a:t>
            </a:r>
            <a:r>
              <a:rPr lang="en-US" sz="2000" b="1" dirty="0"/>
              <a:t> ensure PODs are created on those nodes also</a:t>
            </a:r>
          </a:p>
          <a:p>
            <a:endParaRPr lang="en-US" sz="2000" b="1" dirty="0"/>
          </a:p>
          <a:p>
            <a:pPr lvl="1"/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7CC93-915C-4297-BDBE-2C7B46EC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037" y="1839624"/>
            <a:ext cx="4038379" cy="2495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392A6-CB6F-49F9-8E0A-A75FA33CB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039" y="4497782"/>
            <a:ext cx="4038386" cy="21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1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DaemonSet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A558A-7402-41E2-B8F4-BD9DC7B350CE}"/>
              </a:ext>
            </a:extLst>
          </p:cNvPr>
          <p:cNvCxnSpPr/>
          <p:nvPr/>
        </p:nvCxnSpPr>
        <p:spPr>
          <a:xfrm>
            <a:off x="5821680" y="1887057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40BE38-9371-4710-B8A5-D3E859E23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2" y="2501989"/>
            <a:ext cx="5008879" cy="3312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FA96F9-0270-460B-9996-331B30FBD423}"/>
              </a:ext>
            </a:extLst>
          </p:cNvPr>
          <p:cNvSpPr txBox="1"/>
          <p:nvPr/>
        </p:nvSpPr>
        <p:spPr>
          <a:xfrm>
            <a:off x="812800" y="2164080"/>
            <a:ext cx="4531358" cy="398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typical uses of a </a:t>
            </a:r>
            <a:r>
              <a:rPr lang="en-US" dirty="0" err="1"/>
              <a:t>DaemonSet</a:t>
            </a:r>
            <a:r>
              <a:rPr lang="en-US" dirty="0"/>
              <a:t> are: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Running a cluster storage daemon on every node</a:t>
            </a:r>
          </a:p>
          <a:p>
            <a:endParaRPr lang="en-US" dirty="0"/>
          </a:p>
          <a:p>
            <a:r>
              <a:rPr lang="en-US" dirty="0"/>
              <a:t>Running a logs collection daemon on every node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 a node monitoring daemon on every node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73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Service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A558A-7402-41E2-B8F4-BD9DC7B350CE}"/>
              </a:ext>
            </a:extLst>
          </p:cNvPr>
          <p:cNvCxnSpPr/>
          <p:nvPr/>
        </p:nvCxnSpPr>
        <p:spPr>
          <a:xfrm>
            <a:off x="6014721" y="1775299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41B47D-D830-484C-ABDD-CA13F021E5FB}"/>
              </a:ext>
            </a:extLst>
          </p:cNvPr>
          <p:cNvSpPr txBox="1"/>
          <p:nvPr/>
        </p:nvSpPr>
        <p:spPr>
          <a:xfrm>
            <a:off x="701040" y="2357120"/>
            <a:ext cx="4897120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Abstraction that defines a logical set of pods and a policy for accessing the pod set.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EB09D5-FBA6-413E-BA10-3E1F848E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719" y="2485301"/>
            <a:ext cx="1087115" cy="860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8902D-6976-46F5-99C4-E3AADCCB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663" y="3852228"/>
            <a:ext cx="1029018" cy="9223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44B1BE-E879-4EAA-8182-00E71357F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255" y="5119669"/>
            <a:ext cx="990600" cy="971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061819-E6CA-49D8-8CC1-E12733AED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705" y="3422166"/>
            <a:ext cx="1047750" cy="295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7843A3-80BB-4070-B0B1-F85AE6F30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972" y="4804042"/>
            <a:ext cx="914400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BEF107-2910-4E55-86AA-63784DA4C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0415" y="6190969"/>
            <a:ext cx="1066800" cy="4286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EB6860-36A0-44D2-976A-8CC07A8B2E23}"/>
              </a:ext>
            </a:extLst>
          </p:cNvPr>
          <p:cNvSpPr txBox="1"/>
          <p:nvPr/>
        </p:nvSpPr>
        <p:spPr>
          <a:xfrm>
            <a:off x="701040" y="4100020"/>
            <a:ext cx="475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service is assigned an IP address (“cluster IP”), which the service proxies use.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AA8048-E065-4AA4-88B1-CC2079DD2F36}"/>
              </a:ext>
            </a:extLst>
          </p:cNvPr>
          <p:cNvSpPr txBox="1"/>
          <p:nvPr/>
        </p:nvSpPr>
        <p:spPr>
          <a:xfrm>
            <a:off x="701040" y="5567680"/>
            <a:ext cx="492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label selector can find pods that are targeted by a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75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Service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A558A-7402-41E2-B8F4-BD9DC7B350CE}"/>
              </a:ext>
            </a:extLst>
          </p:cNvPr>
          <p:cNvCxnSpPr/>
          <p:nvPr/>
        </p:nvCxnSpPr>
        <p:spPr>
          <a:xfrm>
            <a:off x="6014721" y="1775299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0C0DAAB-51A1-42C6-9C28-63B2A43A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681" y="2318359"/>
            <a:ext cx="4908600" cy="2764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B1196-A643-40DD-92EE-A48BF75F5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78" y="2318360"/>
            <a:ext cx="4535852" cy="2764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29D68-6994-43C3-BF08-34AC5CBDDB44}"/>
              </a:ext>
            </a:extLst>
          </p:cNvPr>
          <p:cNvSpPr txBox="1"/>
          <p:nvPr/>
        </p:nvSpPr>
        <p:spPr>
          <a:xfrm>
            <a:off x="1958957" y="5518903"/>
            <a:ext cx="351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Default Behavior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005A9-5642-43AE-A86D-BCEBA17AFD31}"/>
              </a:ext>
            </a:extLst>
          </p:cNvPr>
          <p:cNvSpPr txBox="1"/>
          <p:nvPr/>
        </p:nvSpPr>
        <p:spPr>
          <a:xfrm>
            <a:off x="7699879" y="5449101"/>
            <a:ext cx="359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350791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Types of services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A558A-7402-41E2-B8F4-BD9DC7B350CE}"/>
              </a:ext>
            </a:extLst>
          </p:cNvPr>
          <p:cNvCxnSpPr/>
          <p:nvPr/>
        </p:nvCxnSpPr>
        <p:spPr>
          <a:xfrm>
            <a:off x="5984241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EAD21F-16F8-4054-8453-E905F3F4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862" y="2615607"/>
            <a:ext cx="5160539" cy="2572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F2033-312B-46B0-BDF4-42E022844E01}"/>
              </a:ext>
            </a:extLst>
          </p:cNvPr>
          <p:cNvSpPr txBox="1"/>
          <p:nvPr/>
        </p:nvSpPr>
        <p:spPr>
          <a:xfrm>
            <a:off x="528329" y="1853248"/>
            <a:ext cx="50182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 lvl="1"/>
            <a:r>
              <a:rPr lang="en-US" sz="2000" b="1" dirty="0" err="1"/>
              <a:t>ClusterIP</a:t>
            </a:r>
            <a:r>
              <a:rPr lang="en-US" sz="2000" b="1" dirty="0"/>
              <a:t> exposes the cluster's internal IP.</a:t>
            </a:r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 lvl="1"/>
            <a:r>
              <a:rPr lang="en-US" sz="2000" b="1" dirty="0" err="1"/>
              <a:t>NodePort</a:t>
            </a:r>
            <a:r>
              <a:rPr lang="en-US" sz="2000" b="1" dirty="0"/>
              <a:t> exposes the Service on each node's IP at a static port.</a:t>
            </a:r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 lvl="1"/>
            <a:r>
              <a:rPr lang="en-US" sz="2000" b="1" dirty="0" err="1"/>
              <a:t>LoadBalancer</a:t>
            </a:r>
            <a:r>
              <a:rPr lang="en-US" sz="2000" b="1" dirty="0"/>
              <a:t> exposes the Service externally </a:t>
            </a:r>
          </a:p>
        </p:txBody>
      </p:sp>
    </p:spTree>
    <p:extLst>
      <p:ext uri="{BB962C8B-B14F-4D97-AF65-F5344CB8AC3E}">
        <p14:creationId xmlns:p14="http://schemas.microsoft.com/office/powerpoint/2010/main" val="187813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ClusterIP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A558A-7402-41E2-B8F4-BD9DC7B350CE}"/>
              </a:ext>
            </a:extLst>
          </p:cNvPr>
          <p:cNvCxnSpPr/>
          <p:nvPr/>
        </p:nvCxnSpPr>
        <p:spPr>
          <a:xfrm>
            <a:off x="5740401" y="1853246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364237-437B-410D-A5AC-A06D80D69674}"/>
              </a:ext>
            </a:extLst>
          </p:cNvPr>
          <p:cNvSpPr txBox="1"/>
          <p:nvPr/>
        </p:nvSpPr>
        <p:spPr>
          <a:xfrm>
            <a:off x="171966" y="2550858"/>
            <a:ext cx="4786595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400"/>
              </a:spcAft>
            </a:pPr>
            <a:r>
              <a:rPr lang="en-US" sz="2000" b="1" dirty="0"/>
              <a:t>It is a service inside your cluster that other apps inside your cluster can access.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E587C6-F59A-4FF5-9D12-24A9CB64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242" y="2703258"/>
            <a:ext cx="4637570" cy="2960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309BCA-349E-48A7-A0A0-5B3C0606CB3B}"/>
              </a:ext>
            </a:extLst>
          </p:cNvPr>
          <p:cNvSpPr txBox="1"/>
          <p:nvPr/>
        </p:nvSpPr>
        <p:spPr>
          <a:xfrm>
            <a:off x="152401" y="4541520"/>
            <a:ext cx="4866640" cy="1418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/>
              <a:t>Access to POD through </a:t>
            </a:r>
            <a:r>
              <a:rPr lang="en-US" sz="2000" b="1" dirty="0" err="1"/>
              <a:t>ClusterIP</a:t>
            </a:r>
            <a:r>
              <a:rPr lang="en-US" sz="2000" b="1" dirty="0"/>
              <a:t> service is only available within the cluster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63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FF94-4338-4C40-95A3-A26E5FA3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ClusterIP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D34F8C1C-D1FC-4184-AAA1-964AE0D9341B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AF7A28-2F17-4693-BB4E-46AA7AD3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536" y="2483527"/>
            <a:ext cx="2543175" cy="29622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A54A17-1893-4B70-95CE-5106F9420589}"/>
              </a:ext>
            </a:extLst>
          </p:cNvPr>
          <p:cNvCxnSpPr/>
          <p:nvPr/>
        </p:nvCxnSpPr>
        <p:spPr>
          <a:xfrm>
            <a:off x="6096000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40D0C8-3495-452D-A01E-FD47C2065083}"/>
              </a:ext>
            </a:extLst>
          </p:cNvPr>
          <p:cNvSpPr txBox="1"/>
          <p:nvPr/>
        </p:nvSpPr>
        <p:spPr>
          <a:xfrm>
            <a:off x="701039" y="4001492"/>
            <a:ext cx="507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Dubai Medium" panose="020B0603030403030204" pitchFamily="34" charset="-78"/>
              </a:rPr>
              <a:t>Service can map an incoming port to any </a:t>
            </a:r>
            <a:r>
              <a:rPr lang="en-US" dirty="0" err="1">
                <a:cs typeface="Dubai Medium" panose="020B0603030403030204" pitchFamily="34" charset="-78"/>
              </a:rPr>
              <a:t>targetPort</a:t>
            </a:r>
            <a:r>
              <a:rPr lang="en-US" dirty="0">
                <a:cs typeface="Dubai Medium" panose="020B0603030403030204" pitchFamily="34" charset="-78"/>
              </a:rPr>
              <a:t>.</a:t>
            </a:r>
            <a:endParaRPr lang="en-IN" dirty="0"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9481A-C4B4-452B-9BBA-9A7FFC4154C0}"/>
              </a:ext>
            </a:extLst>
          </p:cNvPr>
          <p:cNvSpPr txBox="1"/>
          <p:nvPr/>
        </p:nvSpPr>
        <p:spPr>
          <a:xfrm>
            <a:off x="680719" y="3058160"/>
            <a:ext cx="507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This is the default </a:t>
            </a:r>
            <a:r>
              <a:rPr lang="en-US" dirty="0" err="1"/>
              <a:t>ServiceType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90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C1AC2E6-F6D1-4E49-8BEF-3670B7E27BB6}"/>
              </a:ext>
            </a:extLst>
          </p:cNvPr>
          <p:cNvSpPr txBox="1">
            <a:spLocks/>
          </p:cNvSpPr>
          <p:nvPr/>
        </p:nvSpPr>
        <p:spPr>
          <a:xfrm>
            <a:off x="646111" y="61527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>
                <a:solidFill>
                  <a:srgbClr val="FFFFFF"/>
                </a:solidFill>
              </a:rPr>
              <a:t>NodePort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F34E934E-37B0-4C2B-800A-1EB063292682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A00612-F7EC-49D7-A029-B5228E7A2DC5}"/>
              </a:ext>
            </a:extLst>
          </p:cNvPr>
          <p:cNvSpPr txBox="1"/>
          <p:nvPr/>
        </p:nvSpPr>
        <p:spPr>
          <a:xfrm>
            <a:off x="619762" y="2978684"/>
            <a:ext cx="4856480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NodePort</a:t>
            </a:r>
            <a:r>
              <a:rPr lang="en-US" dirty="0"/>
              <a:t> exposes the Service on each node's IP at a static port.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Along with </a:t>
            </a:r>
            <a:r>
              <a:rPr lang="en-US" dirty="0" err="1"/>
              <a:t>NodePort</a:t>
            </a:r>
            <a:r>
              <a:rPr lang="en-US" dirty="0"/>
              <a:t> service, it also creates a </a:t>
            </a:r>
            <a:r>
              <a:rPr lang="en-US" dirty="0" err="1"/>
              <a:t>ClusterIP</a:t>
            </a:r>
            <a:r>
              <a:rPr lang="en-US" dirty="0"/>
              <a:t> Service, to which the </a:t>
            </a:r>
            <a:r>
              <a:rPr lang="en-US" dirty="0" err="1"/>
              <a:t>NodePort</a:t>
            </a:r>
            <a:r>
              <a:rPr lang="en-US" dirty="0"/>
              <a:t> Service routes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622EE3-4816-4C01-8635-285C8547350C}"/>
              </a:ext>
            </a:extLst>
          </p:cNvPr>
          <p:cNvCxnSpPr/>
          <p:nvPr/>
        </p:nvCxnSpPr>
        <p:spPr>
          <a:xfrm>
            <a:off x="6096000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3E825FA-C834-451E-AAF5-AA1E31B61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903" y="2257337"/>
            <a:ext cx="3426698" cy="2912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4F40EA-6E9D-49E8-86BE-32F8BCB5C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336" y="5170210"/>
            <a:ext cx="2491778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52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29674</TotalTime>
  <Words>322</Words>
  <Application>Microsoft Office PowerPoint</Application>
  <PresentationFormat>Widescreen</PresentationFormat>
  <Paragraphs>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Kubernetes</vt:lpstr>
      <vt:lpstr>DaemonSet</vt:lpstr>
      <vt:lpstr>DaemonSet</vt:lpstr>
      <vt:lpstr>Service</vt:lpstr>
      <vt:lpstr>Service</vt:lpstr>
      <vt:lpstr>Types of services</vt:lpstr>
      <vt:lpstr>ClusterIP</vt:lpstr>
      <vt:lpstr>ClusterIP</vt:lpstr>
      <vt:lpstr>PowerPoint Presentation</vt:lpstr>
      <vt:lpstr>PowerPoint Presentation</vt:lpstr>
      <vt:lpstr>NodePort</vt:lpstr>
      <vt:lpstr>NodePort - Limitations </vt:lpstr>
      <vt:lpstr>LoadBalancer</vt:lpstr>
      <vt:lpstr>PowerPoint Presentation</vt:lpstr>
      <vt:lpstr>Ingress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</dc:title>
  <dc:creator>nevin</dc:creator>
  <cp:lastModifiedBy>nevin</cp:lastModifiedBy>
  <cp:revision>859</cp:revision>
  <dcterms:created xsi:type="dcterms:W3CDTF">2019-12-27T18:09:43Z</dcterms:created>
  <dcterms:modified xsi:type="dcterms:W3CDTF">2020-09-16T14:09:33Z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