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7"/>
  </p:normalViewPr>
  <p:slideViewPr>
    <p:cSldViewPr snapToGrid="0" snapToObjects="1">
      <p:cViewPr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14FDF-450C-4225-99CF-D78B4118B8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935912-4A88-4E58-8FDD-2913C6D6D8E0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ABRAHAM TOM </a:t>
          </a:r>
          <a:r>
            <a:rPr lang="en-IN" dirty="0"/>
            <a:t>C0849351</a:t>
          </a:r>
          <a:endParaRPr lang="en-US" dirty="0"/>
        </a:p>
      </dgm:t>
    </dgm:pt>
    <dgm:pt modelId="{F2352C38-18DF-4753-A616-19C1D8D0D832}" type="parTrans" cxnId="{E095399D-012E-41B1-8152-DE12C70BDDD0}">
      <dgm:prSet/>
      <dgm:spPr/>
      <dgm:t>
        <a:bodyPr/>
        <a:lstStyle/>
        <a:p>
          <a:endParaRPr lang="en-US"/>
        </a:p>
      </dgm:t>
    </dgm:pt>
    <dgm:pt modelId="{EF386C04-EE24-402C-ADF9-7A26B4334F98}" type="sibTrans" cxnId="{E095399D-012E-41B1-8152-DE12C70BDDD0}">
      <dgm:prSet/>
      <dgm:spPr/>
      <dgm:t>
        <a:bodyPr/>
        <a:lstStyle/>
        <a:p>
          <a:endParaRPr lang="en-US"/>
        </a:p>
      </dgm:t>
    </dgm:pt>
    <dgm:pt modelId="{604C10A4-EC79-45E4-9205-F749CB5669A5}">
      <dgm:prSet/>
      <dgm:spPr/>
      <dgm:t>
        <a:bodyPr/>
        <a:lstStyle/>
        <a:p>
          <a:r>
            <a:rPr lang="en-US"/>
            <a:t>NEVIN GEORGE VARGHESE </a:t>
          </a:r>
          <a:r>
            <a:rPr lang="en-IN"/>
            <a:t>C0815504</a:t>
          </a:r>
          <a:endParaRPr lang="en-US"/>
        </a:p>
      </dgm:t>
    </dgm:pt>
    <dgm:pt modelId="{F6E1F06A-8CFB-4835-BFFC-D66CBCCD8CFD}" type="parTrans" cxnId="{9F342EB2-9ED5-4BB1-93AB-6EC19E6C09C9}">
      <dgm:prSet/>
      <dgm:spPr/>
      <dgm:t>
        <a:bodyPr/>
        <a:lstStyle/>
        <a:p>
          <a:endParaRPr lang="en-US"/>
        </a:p>
      </dgm:t>
    </dgm:pt>
    <dgm:pt modelId="{CE6FCC13-FE79-413C-B064-E5448E6ED432}" type="sibTrans" cxnId="{9F342EB2-9ED5-4BB1-93AB-6EC19E6C09C9}">
      <dgm:prSet/>
      <dgm:spPr/>
      <dgm:t>
        <a:bodyPr/>
        <a:lstStyle/>
        <a:p>
          <a:endParaRPr lang="en-US"/>
        </a:p>
      </dgm:t>
    </dgm:pt>
    <dgm:pt modelId="{AE0A3824-F6AE-4F1C-913F-84DB0E02C6AC}">
      <dgm:prSet/>
      <dgm:spPr/>
      <dgm:t>
        <a:bodyPr/>
        <a:lstStyle/>
        <a:p>
          <a:r>
            <a:rPr lang="en-US" dirty="0"/>
            <a:t>RONY THOMAS </a:t>
          </a:r>
          <a:r>
            <a:rPr lang="en-IN" dirty="0"/>
            <a:t>C0836455</a:t>
          </a:r>
          <a:endParaRPr lang="en-US" dirty="0"/>
        </a:p>
      </dgm:t>
    </dgm:pt>
    <dgm:pt modelId="{ADF316ED-1AF1-4C04-9D24-7DFD0D07B5F0}" type="parTrans" cxnId="{4880934E-43C6-4D49-934E-73CA013D8A47}">
      <dgm:prSet/>
      <dgm:spPr/>
      <dgm:t>
        <a:bodyPr/>
        <a:lstStyle/>
        <a:p>
          <a:endParaRPr lang="en-US"/>
        </a:p>
      </dgm:t>
    </dgm:pt>
    <dgm:pt modelId="{469FFF1C-BF88-4652-B4C1-867ED33DD4EB}" type="sibTrans" cxnId="{4880934E-43C6-4D49-934E-73CA013D8A47}">
      <dgm:prSet/>
      <dgm:spPr/>
      <dgm:t>
        <a:bodyPr/>
        <a:lstStyle/>
        <a:p>
          <a:endParaRPr lang="en-US"/>
        </a:p>
      </dgm:t>
    </dgm:pt>
    <dgm:pt modelId="{FABD2C81-F555-40D4-A734-1ABCC1E809A0}">
      <dgm:prSet/>
      <dgm:spPr/>
      <dgm:t>
        <a:bodyPr/>
        <a:lstStyle/>
        <a:p>
          <a:r>
            <a:rPr lang="en-US"/>
            <a:t>SARIN CHACKO SAM </a:t>
          </a:r>
          <a:r>
            <a:rPr lang="en-IN" dirty="0"/>
            <a:t>C0805633</a:t>
          </a:r>
          <a:endParaRPr lang="en-US" dirty="0"/>
        </a:p>
      </dgm:t>
    </dgm:pt>
    <dgm:pt modelId="{C151673B-DB2B-46CF-B33C-14ADACF15E17}" type="parTrans" cxnId="{8C349AFC-ED2C-46AE-AA67-FEB8DBE5E189}">
      <dgm:prSet/>
      <dgm:spPr/>
      <dgm:t>
        <a:bodyPr/>
        <a:lstStyle/>
        <a:p>
          <a:endParaRPr lang="en-US"/>
        </a:p>
      </dgm:t>
    </dgm:pt>
    <dgm:pt modelId="{824813FF-4ACA-4274-9EFE-986EF8CFBECA}" type="sibTrans" cxnId="{8C349AFC-ED2C-46AE-AA67-FEB8DBE5E189}">
      <dgm:prSet/>
      <dgm:spPr/>
      <dgm:t>
        <a:bodyPr/>
        <a:lstStyle/>
        <a:p>
          <a:endParaRPr lang="en-US"/>
        </a:p>
      </dgm:t>
    </dgm:pt>
    <dgm:pt modelId="{2848D2A2-3C9F-BA45-B141-C1BE1DC06AE2}" type="pres">
      <dgm:prSet presAssocID="{52514FDF-450C-4225-99CF-D78B4118B85F}" presName="linear" presStyleCnt="0">
        <dgm:presLayoutVars>
          <dgm:animLvl val="lvl"/>
          <dgm:resizeHandles val="exact"/>
        </dgm:presLayoutVars>
      </dgm:prSet>
      <dgm:spPr/>
    </dgm:pt>
    <dgm:pt modelId="{E3462FBF-F1F2-0A40-9720-3371E067878B}" type="pres">
      <dgm:prSet presAssocID="{3E935912-4A88-4E58-8FDD-2913C6D6D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2FD08F-4672-5946-811C-9C982B704957}" type="pres">
      <dgm:prSet presAssocID="{EF386C04-EE24-402C-ADF9-7A26B4334F98}" presName="spacer" presStyleCnt="0"/>
      <dgm:spPr/>
    </dgm:pt>
    <dgm:pt modelId="{8C520CCB-92F3-FF43-8563-EB4A8FF0C1EA}" type="pres">
      <dgm:prSet presAssocID="{604C10A4-EC79-45E4-9205-F749CB5669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5C8548-5084-054C-A94F-0228D170E574}" type="pres">
      <dgm:prSet presAssocID="{CE6FCC13-FE79-413C-B064-E5448E6ED432}" presName="spacer" presStyleCnt="0"/>
      <dgm:spPr/>
    </dgm:pt>
    <dgm:pt modelId="{CC8E7CDF-2B92-0C4A-A3D1-45BBAE65FF35}" type="pres">
      <dgm:prSet presAssocID="{AE0A3824-F6AE-4F1C-913F-84DB0E02C6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45FA1D-99AA-9D44-94B2-8800086329E5}" type="pres">
      <dgm:prSet presAssocID="{469FFF1C-BF88-4652-B4C1-867ED33DD4EB}" presName="spacer" presStyleCnt="0"/>
      <dgm:spPr/>
    </dgm:pt>
    <dgm:pt modelId="{082404F5-7949-A14B-BC6D-BC7DE97C33AC}" type="pres">
      <dgm:prSet presAssocID="{FABD2C81-F555-40D4-A734-1ABCC1E809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51A212-B221-3646-BC35-D084D3BC496D}" type="presOf" srcId="{3E935912-4A88-4E58-8FDD-2913C6D6D8E0}" destId="{E3462FBF-F1F2-0A40-9720-3371E067878B}" srcOrd="0" destOrd="0" presId="urn:microsoft.com/office/officeart/2005/8/layout/vList2"/>
    <dgm:cxn modelId="{78EECD15-A538-BF4D-8F9B-B3285C9C3363}" type="presOf" srcId="{FABD2C81-F555-40D4-A734-1ABCC1E809A0}" destId="{082404F5-7949-A14B-BC6D-BC7DE97C33AC}" srcOrd="0" destOrd="0" presId="urn:microsoft.com/office/officeart/2005/8/layout/vList2"/>
    <dgm:cxn modelId="{4880934E-43C6-4D49-934E-73CA013D8A47}" srcId="{52514FDF-450C-4225-99CF-D78B4118B85F}" destId="{AE0A3824-F6AE-4F1C-913F-84DB0E02C6AC}" srcOrd="2" destOrd="0" parTransId="{ADF316ED-1AF1-4C04-9D24-7DFD0D07B5F0}" sibTransId="{469FFF1C-BF88-4652-B4C1-867ED33DD4EB}"/>
    <dgm:cxn modelId="{E09AAA72-9DF5-7D48-8E1B-BBD7ABB313F7}" type="presOf" srcId="{604C10A4-EC79-45E4-9205-F749CB5669A5}" destId="{8C520CCB-92F3-FF43-8563-EB4A8FF0C1EA}" srcOrd="0" destOrd="0" presId="urn:microsoft.com/office/officeart/2005/8/layout/vList2"/>
    <dgm:cxn modelId="{18EAF475-7057-B54C-B455-4B677C42E470}" type="presOf" srcId="{AE0A3824-F6AE-4F1C-913F-84DB0E02C6AC}" destId="{CC8E7CDF-2B92-0C4A-A3D1-45BBAE65FF35}" srcOrd="0" destOrd="0" presId="urn:microsoft.com/office/officeart/2005/8/layout/vList2"/>
    <dgm:cxn modelId="{E095399D-012E-41B1-8152-DE12C70BDDD0}" srcId="{52514FDF-450C-4225-99CF-D78B4118B85F}" destId="{3E935912-4A88-4E58-8FDD-2913C6D6D8E0}" srcOrd="0" destOrd="0" parTransId="{F2352C38-18DF-4753-A616-19C1D8D0D832}" sibTransId="{EF386C04-EE24-402C-ADF9-7A26B4334F98}"/>
    <dgm:cxn modelId="{E8AB28B2-0B5A-6947-8689-99DB33186756}" type="presOf" srcId="{52514FDF-450C-4225-99CF-D78B4118B85F}" destId="{2848D2A2-3C9F-BA45-B141-C1BE1DC06AE2}" srcOrd="0" destOrd="0" presId="urn:microsoft.com/office/officeart/2005/8/layout/vList2"/>
    <dgm:cxn modelId="{9F342EB2-9ED5-4BB1-93AB-6EC19E6C09C9}" srcId="{52514FDF-450C-4225-99CF-D78B4118B85F}" destId="{604C10A4-EC79-45E4-9205-F749CB5669A5}" srcOrd="1" destOrd="0" parTransId="{F6E1F06A-8CFB-4835-BFFC-D66CBCCD8CFD}" sibTransId="{CE6FCC13-FE79-413C-B064-E5448E6ED432}"/>
    <dgm:cxn modelId="{8C349AFC-ED2C-46AE-AA67-FEB8DBE5E189}" srcId="{52514FDF-450C-4225-99CF-D78B4118B85F}" destId="{FABD2C81-F555-40D4-A734-1ABCC1E809A0}" srcOrd="3" destOrd="0" parTransId="{C151673B-DB2B-46CF-B33C-14ADACF15E17}" sibTransId="{824813FF-4ACA-4274-9EFE-986EF8CFBECA}"/>
    <dgm:cxn modelId="{CD1926C0-91AA-7841-AF40-1496B0E69253}" type="presParOf" srcId="{2848D2A2-3C9F-BA45-B141-C1BE1DC06AE2}" destId="{E3462FBF-F1F2-0A40-9720-3371E067878B}" srcOrd="0" destOrd="0" presId="urn:microsoft.com/office/officeart/2005/8/layout/vList2"/>
    <dgm:cxn modelId="{45E0510B-DD35-9447-8433-C21AD7BA778A}" type="presParOf" srcId="{2848D2A2-3C9F-BA45-B141-C1BE1DC06AE2}" destId="{8F2FD08F-4672-5946-811C-9C982B704957}" srcOrd="1" destOrd="0" presId="urn:microsoft.com/office/officeart/2005/8/layout/vList2"/>
    <dgm:cxn modelId="{D2B844DE-BE1C-6F4D-8FB2-99CB9D775388}" type="presParOf" srcId="{2848D2A2-3C9F-BA45-B141-C1BE1DC06AE2}" destId="{8C520CCB-92F3-FF43-8563-EB4A8FF0C1EA}" srcOrd="2" destOrd="0" presId="urn:microsoft.com/office/officeart/2005/8/layout/vList2"/>
    <dgm:cxn modelId="{758AF628-4EA7-D54D-B63C-3CE055FF66A7}" type="presParOf" srcId="{2848D2A2-3C9F-BA45-B141-C1BE1DC06AE2}" destId="{715C8548-5084-054C-A94F-0228D170E574}" srcOrd="3" destOrd="0" presId="urn:microsoft.com/office/officeart/2005/8/layout/vList2"/>
    <dgm:cxn modelId="{804AEFFC-0C08-584C-8639-2CAB7CB46529}" type="presParOf" srcId="{2848D2A2-3C9F-BA45-B141-C1BE1DC06AE2}" destId="{CC8E7CDF-2B92-0C4A-A3D1-45BBAE65FF35}" srcOrd="4" destOrd="0" presId="urn:microsoft.com/office/officeart/2005/8/layout/vList2"/>
    <dgm:cxn modelId="{7DEAB8C2-985E-1848-B078-9D9D4619CB98}" type="presParOf" srcId="{2848D2A2-3C9F-BA45-B141-C1BE1DC06AE2}" destId="{6E45FA1D-99AA-9D44-94B2-8800086329E5}" srcOrd="5" destOrd="0" presId="urn:microsoft.com/office/officeart/2005/8/layout/vList2"/>
    <dgm:cxn modelId="{4F55B2B4-A44F-F943-B8A2-AA34209F97C9}" type="presParOf" srcId="{2848D2A2-3C9F-BA45-B141-C1BE1DC06AE2}" destId="{082404F5-7949-A14B-BC6D-BC7DE97C33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7291A-9F7E-4858-9976-1B6EFCA0AC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7642F2-3D4D-4D4B-8CB2-A22863E1F5A9}">
      <dgm:prSet/>
      <dgm:spPr/>
      <dgm:t>
        <a:bodyPr/>
        <a:lstStyle/>
        <a:p>
          <a:r>
            <a:rPr lang="en-US"/>
            <a:t>YASH’s SNOWBLOWER website mainly aims to  target senior citizens  who wants to remove snow from their premises with minimum physical effort by using autoClear YSBs models offered by the company. </a:t>
          </a:r>
        </a:p>
      </dgm:t>
    </dgm:pt>
    <dgm:pt modelId="{C67727CF-2837-48E3-839A-3EA3CAFF3387}" type="parTrans" cxnId="{1387C809-EC19-4ABC-80D9-3886F4E84153}">
      <dgm:prSet/>
      <dgm:spPr/>
      <dgm:t>
        <a:bodyPr/>
        <a:lstStyle/>
        <a:p>
          <a:endParaRPr lang="en-US"/>
        </a:p>
      </dgm:t>
    </dgm:pt>
    <dgm:pt modelId="{5FBC3FDC-1D00-479B-87F3-0A383505994F}" type="sibTrans" cxnId="{1387C809-EC19-4ABC-80D9-3886F4E84153}">
      <dgm:prSet/>
      <dgm:spPr/>
      <dgm:t>
        <a:bodyPr/>
        <a:lstStyle/>
        <a:p>
          <a:endParaRPr lang="en-US"/>
        </a:p>
      </dgm:t>
    </dgm:pt>
    <dgm:pt modelId="{14574196-48FD-4E95-9B01-67295A900159}">
      <dgm:prSet/>
      <dgm:spPr/>
      <dgm:t>
        <a:bodyPr/>
        <a:lstStyle/>
        <a:p>
          <a:r>
            <a:rPr lang="en-US"/>
            <a:t>Also this website targets audience who are in need of efficient and reliable snowblowers to remove the snow from their premises </a:t>
          </a:r>
        </a:p>
      </dgm:t>
    </dgm:pt>
    <dgm:pt modelId="{7F458350-C1A5-498F-BE70-CF36ED84B861}" type="parTrans" cxnId="{D8059EE2-977A-4320-9867-22BA941E44B8}">
      <dgm:prSet/>
      <dgm:spPr/>
      <dgm:t>
        <a:bodyPr/>
        <a:lstStyle/>
        <a:p>
          <a:endParaRPr lang="en-US"/>
        </a:p>
      </dgm:t>
    </dgm:pt>
    <dgm:pt modelId="{52245576-3297-483C-A147-2E22CBF4F08A}" type="sibTrans" cxnId="{D8059EE2-977A-4320-9867-22BA941E44B8}">
      <dgm:prSet/>
      <dgm:spPr/>
      <dgm:t>
        <a:bodyPr/>
        <a:lstStyle/>
        <a:p>
          <a:endParaRPr lang="en-US"/>
        </a:p>
      </dgm:t>
    </dgm:pt>
    <dgm:pt modelId="{1897C132-70FD-814C-A1C0-3C57C01E6610}" type="pres">
      <dgm:prSet presAssocID="{D5A7291A-9F7E-4858-9976-1B6EFCA0AC54}" presName="linear" presStyleCnt="0">
        <dgm:presLayoutVars>
          <dgm:animLvl val="lvl"/>
          <dgm:resizeHandles val="exact"/>
        </dgm:presLayoutVars>
      </dgm:prSet>
      <dgm:spPr/>
    </dgm:pt>
    <dgm:pt modelId="{10965052-D9A3-3549-B05A-97A2BF72403A}" type="pres">
      <dgm:prSet presAssocID="{467642F2-3D4D-4D4B-8CB2-A22863E1F5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B0E29-0213-134D-8FD6-33700922BF61}" type="pres">
      <dgm:prSet presAssocID="{5FBC3FDC-1D00-479B-87F3-0A383505994F}" presName="spacer" presStyleCnt="0"/>
      <dgm:spPr/>
    </dgm:pt>
    <dgm:pt modelId="{55A3CDE4-0139-C74C-8A0E-13BC838A8551}" type="pres">
      <dgm:prSet presAssocID="{14574196-48FD-4E95-9B01-67295A90015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87C809-EC19-4ABC-80D9-3886F4E84153}" srcId="{D5A7291A-9F7E-4858-9976-1B6EFCA0AC54}" destId="{467642F2-3D4D-4D4B-8CB2-A22863E1F5A9}" srcOrd="0" destOrd="0" parTransId="{C67727CF-2837-48E3-839A-3EA3CAFF3387}" sibTransId="{5FBC3FDC-1D00-479B-87F3-0A383505994F}"/>
    <dgm:cxn modelId="{71E5DD38-A545-0C40-B716-87B2669F5807}" type="presOf" srcId="{D5A7291A-9F7E-4858-9976-1B6EFCA0AC54}" destId="{1897C132-70FD-814C-A1C0-3C57C01E6610}" srcOrd="0" destOrd="0" presId="urn:microsoft.com/office/officeart/2005/8/layout/vList2"/>
    <dgm:cxn modelId="{2FF9A0BD-C029-5941-A1B3-25608B4CD54D}" type="presOf" srcId="{467642F2-3D4D-4D4B-8CB2-A22863E1F5A9}" destId="{10965052-D9A3-3549-B05A-97A2BF72403A}" srcOrd="0" destOrd="0" presId="urn:microsoft.com/office/officeart/2005/8/layout/vList2"/>
    <dgm:cxn modelId="{78DA6EDF-A619-DD47-8DAF-B7B19C3EE178}" type="presOf" srcId="{14574196-48FD-4E95-9B01-67295A900159}" destId="{55A3CDE4-0139-C74C-8A0E-13BC838A8551}" srcOrd="0" destOrd="0" presId="urn:microsoft.com/office/officeart/2005/8/layout/vList2"/>
    <dgm:cxn modelId="{D8059EE2-977A-4320-9867-22BA941E44B8}" srcId="{D5A7291A-9F7E-4858-9976-1B6EFCA0AC54}" destId="{14574196-48FD-4E95-9B01-67295A900159}" srcOrd="1" destOrd="0" parTransId="{7F458350-C1A5-498F-BE70-CF36ED84B861}" sibTransId="{52245576-3297-483C-A147-2E22CBF4F08A}"/>
    <dgm:cxn modelId="{78CC6D01-8422-454E-A71D-662E3BEADCA2}" type="presParOf" srcId="{1897C132-70FD-814C-A1C0-3C57C01E6610}" destId="{10965052-D9A3-3549-B05A-97A2BF72403A}" srcOrd="0" destOrd="0" presId="urn:microsoft.com/office/officeart/2005/8/layout/vList2"/>
    <dgm:cxn modelId="{77D15808-9F78-DB45-BAA1-079038179E66}" type="presParOf" srcId="{1897C132-70FD-814C-A1C0-3C57C01E6610}" destId="{977B0E29-0213-134D-8FD6-33700922BF61}" srcOrd="1" destOrd="0" presId="urn:microsoft.com/office/officeart/2005/8/layout/vList2"/>
    <dgm:cxn modelId="{1CC07D64-6309-D642-8BFB-02D1DA63AA53}" type="presParOf" srcId="{1897C132-70FD-814C-A1C0-3C57C01E6610}" destId="{55A3CDE4-0139-C74C-8A0E-13BC838A85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44245-317D-46BC-804C-6223793FDA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70CDC1-0EF4-4AA4-A532-F33DFBC1CA73}">
      <dgm:prSet/>
      <dgm:spPr/>
      <dgm:t>
        <a:bodyPr/>
        <a:lstStyle/>
        <a:p>
          <a:r>
            <a:rPr lang="en-US" b="1"/>
            <a:t>Home Page </a:t>
          </a:r>
          <a:r>
            <a:rPr lang="en-US"/>
            <a:t>: This page aims to provide a brief description of products offered by YSB company and </a:t>
          </a:r>
        </a:p>
      </dgm:t>
    </dgm:pt>
    <dgm:pt modelId="{2E039B20-700C-41D8-8AE8-13966BA9A828}" type="parTrans" cxnId="{3E9EECAE-3815-42E4-AE05-4FE9CE4C1D38}">
      <dgm:prSet/>
      <dgm:spPr/>
      <dgm:t>
        <a:bodyPr/>
        <a:lstStyle/>
        <a:p>
          <a:endParaRPr lang="en-US"/>
        </a:p>
      </dgm:t>
    </dgm:pt>
    <dgm:pt modelId="{FED73E43-F526-481F-A7B5-6A4AE3BBAF6B}" type="sibTrans" cxnId="{3E9EECAE-3815-42E4-AE05-4FE9CE4C1D38}">
      <dgm:prSet/>
      <dgm:spPr/>
      <dgm:t>
        <a:bodyPr/>
        <a:lstStyle/>
        <a:p>
          <a:endParaRPr lang="en-US"/>
        </a:p>
      </dgm:t>
    </dgm:pt>
    <dgm:pt modelId="{4B25E6AD-54E1-493F-AE1E-D5A49B8EFFCC}">
      <dgm:prSet/>
      <dgm:spPr/>
      <dgm:t>
        <a:bodyPr/>
        <a:lstStyle/>
        <a:p>
          <a:r>
            <a:rPr lang="en-US" b="1"/>
            <a:t>Contact Page</a:t>
          </a:r>
          <a:r>
            <a:rPr lang="en-US"/>
            <a:t>: This page enables user to fill forms to contact the company for their queries/orders and also enables them to see the nearest YSB office</a:t>
          </a:r>
        </a:p>
      </dgm:t>
    </dgm:pt>
    <dgm:pt modelId="{030C468E-41C2-4506-9A6D-B18D4231C0DE}" type="parTrans" cxnId="{3E6491F0-4E71-4FF2-8158-5E8F1388DEA4}">
      <dgm:prSet/>
      <dgm:spPr/>
      <dgm:t>
        <a:bodyPr/>
        <a:lstStyle/>
        <a:p>
          <a:endParaRPr lang="en-US"/>
        </a:p>
      </dgm:t>
    </dgm:pt>
    <dgm:pt modelId="{EFE0D8B1-9030-41C6-A138-63281ABFE06F}" type="sibTrans" cxnId="{3E6491F0-4E71-4FF2-8158-5E8F1388DEA4}">
      <dgm:prSet/>
      <dgm:spPr/>
      <dgm:t>
        <a:bodyPr/>
        <a:lstStyle/>
        <a:p>
          <a:endParaRPr lang="en-US"/>
        </a:p>
      </dgm:t>
    </dgm:pt>
    <dgm:pt modelId="{78C49363-1D12-4D0E-A11E-C3C5E77BCBD8}">
      <dgm:prSet/>
      <dgm:spPr/>
      <dgm:t>
        <a:bodyPr/>
        <a:lstStyle/>
        <a:p>
          <a:r>
            <a:rPr lang="en-US" b="1"/>
            <a:t>About Page</a:t>
          </a:r>
          <a:r>
            <a:rPr lang="en-US"/>
            <a:t>: This page mainly consist of detailed description of the YSB company’s history of leading the market with their innovative products </a:t>
          </a:r>
        </a:p>
      </dgm:t>
    </dgm:pt>
    <dgm:pt modelId="{43123C71-7E7B-4E7E-B15F-58A8C8591289}" type="parTrans" cxnId="{13AD279C-03E9-4DD7-9F42-380AC267709F}">
      <dgm:prSet/>
      <dgm:spPr/>
      <dgm:t>
        <a:bodyPr/>
        <a:lstStyle/>
        <a:p>
          <a:endParaRPr lang="en-US"/>
        </a:p>
      </dgm:t>
    </dgm:pt>
    <dgm:pt modelId="{5253A14B-5B33-4C85-9E75-8C87AEF830E7}" type="sibTrans" cxnId="{13AD279C-03E9-4DD7-9F42-380AC267709F}">
      <dgm:prSet/>
      <dgm:spPr/>
      <dgm:t>
        <a:bodyPr/>
        <a:lstStyle/>
        <a:p>
          <a:endParaRPr lang="en-US"/>
        </a:p>
      </dgm:t>
    </dgm:pt>
    <dgm:pt modelId="{D29E6305-1E56-4C77-8C3D-1A04454858F0}">
      <dgm:prSet/>
      <dgm:spPr/>
      <dgm:t>
        <a:bodyPr/>
        <a:lstStyle/>
        <a:p>
          <a:r>
            <a:rPr lang="en-US" b="1" dirty="0"/>
            <a:t>Products Page </a:t>
          </a:r>
          <a:r>
            <a:rPr lang="en-US" dirty="0"/>
            <a:t>: This page consist details of all the products offered by YSB company including all product </a:t>
          </a:r>
          <a:r>
            <a:rPr lang="en-US" dirty="0" err="1"/>
            <a:t>images,descriptions</a:t>
          </a:r>
          <a:r>
            <a:rPr lang="en-US" dirty="0"/>
            <a:t>  </a:t>
          </a:r>
          <a:r>
            <a:rPr lang="en-US" dirty="0" err="1"/>
            <a:t>etc</a:t>
          </a:r>
          <a:endParaRPr lang="en-US" dirty="0"/>
        </a:p>
      </dgm:t>
    </dgm:pt>
    <dgm:pt modelId="{53231546-47D2-49FE-9585-0813DCD2513C}" type="parTrans" cxnId="{CB0170F5-2A6A-4724-BE1C-A771D7AFF1C6}">
      <dgm:prSet/>
      <dgm:spPr/>
      <dgm:t>
        <a:bodyPr/>
        <a:lstStyle/>
        <a:p>
          <a:endParaRPr lang="en-US"/>
        </a:p>
      </dgm:t>
    </dgm:pt>
    <dgm:pt modelId="{7F898D40-DE5E-41E8-BDDC-CB79272FEF12}" type="sibTrans" cxnId="{CB0170F5-2A6A-4724-BE1C-A771D7AFF1C6}">
      <dgm:prSet/>
      <dgm:spPr/>
      <dgm:t>
        <a:bodyPr/>
        <a:lstStyle/>
        <a:p>
          <a:endParaRPr lang="en-US"/>
        </a:p>
      </dgm:t>
    </dgm:pt>
    <dgm:pt modelId="{B93DDD84-FA8E-B74A-8C2C-D2CFCA319177}" type="pres">
      <dgm:prSet presAssocID="{0A144245-317D-46BC-804C-6223793FDA68}" presName="vert0" presStyleCnt="0">
        <dgm:presLayoutVars>
          <dgm:dir/>
          <dgm:animOne val="branch"/>
          <dgm:animLvl val="lvl"/>
        </dgm:presLayoutVars>
      </dgm:prSet>
      <dgm:spPr/>
    </dgm:pt>
    <dgm:pt modelId="{6BF8B1AB-4A5F-1F48-8E8E-8B3A6E295D07}" type="pres">
      <dgm:prSet presAssocID="{2470CDC1-0EF4-4AA4-A532-F33DFBC1CA73}" presName="thickLine" presStyleLbl="alignNode1" presStyleIdx="0" presStyleCnt="4"/>
      <dgm:spPr/>
    </dgm:pt>
    <dgm:pt modelId="{08F1D66D-9A22-2D40-B512-639CE2ECA99B}" type="pres">
      <dgm:prSet presAssocID="{2470CDC1-0EF4-4AA4-A532-F33DFBC1CA73}" presName="horz1" presStyleCnt="0"/>
      <dgm:spPr/>
    </dgm:pt>
    <dgm:pt modelId="{D6A24B95-A75D-9842-B163-AB0B8E6779E2}" type="pres">
      <dgm:prSet presAssocID="{2470CDC1-0EF4-4AA4-A532-F33DFBC1CA73}" presName="tx1" presStyleLbl="revTx" presStyleIdx="0" presStyleCnt="4"/>
      <dgm:spPr/>
    </dgm:pt>
    <dgm:pt modelId="{0BBD3C24-D522-D547-9956-8F245F9E1E7A}" type="pres">
      <dgm:prSet presAssocID="{2470CDC1-0EF4-4AA4-A532-F33DFBC1CA73}" presName="vert1" presStyleCnt="0"/>
      <dgm:spPr/>
    </dgm:pt>
    <dgm:pt modelId="{279E7F45-B5CB-2248-B350-9C760B428547}" type="pres">
      <dgm:prSet presAssocID="{4B25E6AD-54E1-493F-AE1E-D5A49B8EFFCC}" presName="thickLine" presStyleLbl="alignNode1" presStyleIdx="1" presStyleCnt="4"/>
      <dgm:spPr/>
    </dgm:pt>
    <dgm:pt modelId="{B28F8BFE-414F-B242-96FE-CEA854C5F743}" type="pres">
      <dgm:prSet presAssocID="{4B25E6AD-54E1-493F-AE1E-D5A49B8EFFCC}" presName="horz1" presStyleCnt="0"/>
      <dgm:spPr/>
    </dgm:pt>
    <dgm:pt modelId="{373A14D0-1E0E-954F-8633-FA85B4AC22EB}" type="pres">
      <dgm:prSet presAssocID="{4B25E6AD-54E1-493F-AE1E-D5A49B8EFFCC}" presName="tx1" presStyleLbl="revTx" presStyleIdx="1" presStyleCnt="4"/>
      <dgm:spPr/>
    </dgm:pt>
    <dgm:pt modelId="{39F375EB-B0F7-394F-A606-C8BFA8977724}" type="pres">
      <dgm:prSet presAssocID="{4B25E6AD-54E1-493F-AE1E-D5A49B8EFFCC}" presName="vert1" presStyleCnt="0"/>
      <dgm:spPr/>
    </dgm:pt>
    <dgm:pt modelId="{A08B5419-3CA9-944C-B973-3DF3CBCBB26C}" type="pres">
      <dgm:prSet presAssocID="{78C49363-1D12-4D0E-A11E-C3C5E77BCBD8}" presName="thickLine" presStyleLbl="alignNode1" presStyleIdx="2" presStyleCnt="4"/>
      <dgm:spPr/>
    </dgm:pt>
    <dgm:pt modelId="{E175055A-7FBF-B845-B243-9F9CE51798BB}" type="pres">
      <dgm:prSet presAssocID="{78C49363-1D12-4D0E-A11E-C3C5E77BCBD8}" presName="horz1" presStyleCnt="0"/>
      <dgm:spPr/>
    </dgm:pt>
    <dgm:pt modelId="{D8BF048F-8F78-4C45-8CEE-5633831EC3FD}" type="pres">
      <dgm:prSet presAssocID="{78C49363-1D12-4D0E-A11E-C3C5E77BCBD8}" presName="tx1" presStyleLbl="revTx" presStyleIdx="2" presStyleCnt="4"/>
      <dgm:spPr/>
    </dgm:pt>
    <dgm:pt modelId="{54BD444E-B774-264C-B0D2-7475124C44CD}" type="pres">
      <dgm:prSet presAssocID="{78C49363-1D12-4D0E-A11E-C3C5E77BCBD8}" presName="vert1" presStyleCnt="0"/>
      <dgm:spPr/>
    </dgm:pt>
    <dgm:pt modelId="{2D350CC8-D28E-6744-8B97-DC79653789EC}" type="pres">
      <dgm:prSet presAssocID="{D29E6305-1E56-4C77-8C3D-1A04454858F0}" presName="thickLine" presStyleLbl="alignNode1" presStyleIdx="3" presStyleCnt="4"/>
      <dgm:spPr/>
    </dgm:pt>
    <dgm:pt modelId="{91DDD54E-29BF-C440-A636-F7C4C61692CD}" type="pres">
      <dgm:prSet presAssocID="{D29E6305-1E56-4C77-8C3D-1A04454858F0}" presName="horz1" presStyleCnt="0"/>
      <dgm:spPr/>
    </dgm:pt>
    <dgm:pt modelId="{36AFF108-F508-544D-A817-78D3F3A28087}" type="pres">
      <dgm:prSet presAssocID="{D29E6305-1E56-4C77-8C3D-1A04454858F0}" presName="tx1" presStyleLbl="revTx" presStyleIdx="3" presStyleCnt="4"/>
      <dgm:spPr/>
    </dgm:pt>
    <dgm:pt modelId="{F4328662-F2A9-AB4E-BCC8-AED8F040D45E}" type="pres">
      <dgm:prSet presAssocID="{D29E6305-1E56-4C77-8C3D-1A04454858F0}" presName="vert1" presStyleCnt="0"/>
      <dgm:spPr/>
    </dgm:pt>
  </dgm:ptLst>
  <dgm:cxnLst>
    <dgm:cxn modelId="{D46D4562-E522-CC45-AB61-03F375168C95}" type="presOf" srcId="{2470CDC1-0EF4-4AA4-A532-F33DFBC1CA73}" destId="{D6A24B95-A75D-9842-B163-AB0B8E6779E2}" srcOrd="0" destOrd="0" presId="urn:microsoft.com/office/officeart/2008/layout/LinedList"/>
    <dgm:cxn modelId="{13AD279C-03E9-4DD7-9F42-380AC267709F}" srcId="{0A144245-317D-46BC-804C-6223793FDA68}" destId="{78C49363-1D12-4D0E-A11E-C3C5E77BCBD8}" srcOrd="2" destOrd="0" parTransId="{43123C71-7E7B-4E7E-B15F-58A8C8591289}" sibTransId="{5253A14B-5B33-4C85-9E75-8C87AEF830E7}"/>
    <dgm:cxn modelId="{FEB627A6-8FAA-F344-9CCA-BCFC42354B8A}" type="presOf" srcId="{0A144245-317D-46BC-804C-6223793FDA68}" destId="{B93DDD84-FA8E-B74A-8C2C-D2CFCA319177}" srcOrd="0" destOrd="0" presId="urn:microsoft.com/office/officeart/2008/layout/LinedList"/>
    <dgm:cxn modelId="{3E9EECAE-3815-42E4-AE05-4FE9CE4C1D38}" srcId="{0A144245-317D-46BC-804C-6223793FDA68}" destId="{2470CDC1-0EF4-4AA4-A532-F33DFBC1CA73}" srcOrd="0" destOrd="0" parTransId="{2E039B20-700C-41D8-8AE8-13966BA9A828}" sibTransId="{FED73E43-F526-481F-A7B5-6A4AE3BBAF6B}"/>
    <dgm:cxn modelId="{6C417AB3-9512-BD42-BF86-B72166CE4D38}" type="presOf" srcId="{4B25E6AD-54E1-493F-AE1E-D5A49B8EFFCC}" destId="{373A14D0-1E0E-954F-8633-FA85B4AC22EB}" srcOrd="0" destOrd="0" presId="urn:microsoft.com/office/officeart/2008/layout/LinedList"/>
    <dgm:cxn modelId="{21F3B1CC-FA2E-E741-B21B-E3BFDBD2B265}" type="presOf" srcId="{78C49363-1D12-4D0E-A11E-C3C5E77BCBD8}" destId="{D8BF048F-8F78-4C45-8CEE-5633831EC3FD}" srcOrd="0" destOrd="0" presId="urn:microsoft.com/office/officeart/2008/layout/LinedList"/>
    <dgm:cxn modelId="{3E6491F0-4E71-4FF2-8158-5E8F1388DEA4}" srcId="{0A144245-317D-46BC-804C-6223793FDA68}" destId="{4B25E6AD-54E1-493F-AE1E-D5A49B8EFFCC}" srcOrd="1" destOrd="0" parTransId="{030C468E-41C2-4506-9A6D-B18D4231C0DE}" sibTransId="{EFE0D8B1-9030-41C6-A138-63281ABFE06F}"/>
    <dgm:cxn modelId="{CB0170F5-2A6A-4724-BE1C-A771D7AFF1C6}" srcId="{0A144245-317D-46BC-804C-6223793FDA68}" destId="{D29E6305-1E56-4C77-8C3D-1A04454858F0}" srcOrd="3" destOrd="0" parTransId="{53231546-47D2-49FE-9585-0813DCD2513C}" sibTransId="{7F898D40-DE5E-41E8-BDDC-CB79272FEF12}"/>
    <dgm:cxn modelId="{575BD3FF-C61F-0D49-8B31-A97114FF5423}" type="presOf" srcId="{D29E6305-1E56-4C77-8C3D-1A04454858F0}" destId="{36AFF108-F508-544D-A817-78D3F3A28087}" srcOrd="0" destOrd="0" presId="urn:microsoft.com/office/officeart/2008/layout/LinedList"/>
    <dgm:cxn modelId="{96268A77-85D0-AA44-B771-63DDBC7BA85C}" type="presParOf" srcId="{B93DDD84-FA8E-B74A-8C2C-D2CFCA319177}" destId="{6BF8B1AB-4A5F-1F48-8E8E-8B3A6E295D07}" srcOrd="0" destOrd="0" presId="urn:microsoft.com/office/officeart/2008/layout/LinedList"/>
    <dgm:cxn modelId="{2187B393-773B-7445-9AC7-66748D22B027}" type="presParOf" srcId="{B93DDD84-FA8E-B74A-8C2C-D2CFCA319177}" destId="{08F1D66D-9A22-2D40-B512-639CE2ECA99B}" srcOrd="1" destOrd="0" presId="urn:microsoft.com/office/officeart/2008/layout/LinedList"/>
    <dgm:cxn modelId="{6142D0AF-7E16-EF4E-AB71-1A8E99F60B03}" type="presParOf" srcId="{08F1D66D-9A22-2D40-B512-639CE2ECA99B}" destId="{D6A24B95-A75D-9842-B163-AB0B8E6779E2}" srcOrd="0" destOrd="0" presId="urn:microsoft.com/office/officeart/2008/layout/LinedList"/>
    <dgm:cxn modelId="{30464D00-4F0C-D140-B579-2E33A4222054}" type="presParOf" srcId="{08F1D66D-9A22-2D40-B512-639CE2ECA99B}" destId="{0BBD3C24-D522-D547-9956-8F245F9E1E7A}" srcOrd="1" destOrd="0" presId="urn:microsoft.com/office/officeart/2008/layout/LinedList"/>
    <dgm:cxn modelId="{B495C0AA-B08F-7C49-85CE-2A7C57A83690}" type="presParOf" srcId="{B93DDD84-FA8E-B74A-8C2C-D2CFCA319177}" destId="{279E7F45-B5CB-2248-B350-9C760B428547}" srcOrd="2" destOrd="0" presId="urn:microsoft.com/office/officeart/2008/layout/LinedList"/>
    <dgm:cxn modelId="{466B6E64-4F9F-464C-9758-B7C53A53A805}" type="presParOf" srcId="{B93DDD84-FA8E-B74A-8C2C-D2CFCA319177}" destId="{B28F8BFE-414F-B242-96FE-CEA854C5F743}" srcOrd="3" destOrd="0" presId="urn:microsoft.com/office/officeart/2008/layout/LinedList"/>
    <dgm:cxn modelId="{39C42B24-E071-7E42-96D8-7EBAC0E29992}" type="presParOf" srcId="{B28F8BFE-414F-B242-96FE-CEA854C5F743}" destId="{373A14D0-1E0E-954F-8633-FA85B4AC22EB}" srcOrd="0" destOrd="0" presId="urn:microsoft.com/office/officeart/2008/layout/LinedList"/>
    <dgm:cxn modelId="{B98EB772-6CF5-5F41-8DF1-561C027CE83F}" type="presParOf" srcId="{B28F8BFE-414F-B242-96FE-CEA854C5F743}" destId="{39F375EB-B0F7-394F-A606-C8BFA8977724}" srcOrd="1" destOrd="0" presId="urn:microsoft.com/office/officeart/2008/layout/LinedList"/>
    <dgm:cxn modelId="{174C3C8E-6329-624F-9B02-A531C9E666A8}" type="presParOf" srcId="{B93DDD84-FA8E-B74A-8C2C-D2CFCA319177}" destId="{A08B5419-3CA9-944C-B973-3DF3CBCBB26C}" srcOrd="4" destOrd="0" presId="urn:microsoft.com/office/officeart/2008/layout/LinedList"/>
    <dgm:cxn modelId="{890EB7F1-DC9D-8D41-A1A9-2829EFEFE0A7}" type="presParOf" srcId="{B93DDD84-FA8E-B74A-8C2C-D2CFCA319177}" destId="{E175055A-7FBF-B845-B243-9F9CE51798BB}" srcOrd="5" destOrd="0" presId="urn:microsoft.com/office/officeart/2008/layout/LinedList"/>
    <dgm:cxn modelId="{3EA61231-A0C8-7048-8EC1-9670B635075D}" type="presParOf" srcId="{E175055A-7FBF-B845-B243-9F9CE51798BB}" destId="{D8BF048F-8F78-4C45-8CEE-5633831EC3FD}" srcOrd="0" destOrd="0" presId="urn:microsoft.com/office/officeart/2008/layout/LinedList"/>
    <dgm:cxn modelId="{64B660A1-559C-914A-886D-B75711739694}" type="presParOf" srcId="{E175055A-7FBF-B845-B243-9F9CE51798BB}" destId="{54BD444E-B774-264C-B0D2-7475124C44CD}" srcOrd="1" destOrd="0" presId="urn:microsoft.com/office/officeart/2008/layout/LinedList"/>
    <dgm:cxn modelId="{A4523744-1EA0-964E-BE40-6A929E499CF0}" type="presParOf" srcId="{B93DDD84-FA8E-B74A-8C2C-D2CFCA319177}" destId="{2D350CC8-D28E-6744-8B97-DC79653789EC}" srcOrd="6" destOrd="0" presId="urn:microsoft.com/office/officeart/2008/layout/LinedList"/>
    <dgm:cxn modelId="{4BA0E584-6CD6-6647-A8AD-457D243CB2CA}" type="presParOf" srcId="{B93DDD84-FA8E-B74A-8C2C-D2CFCA319177}" destId="{91DDD54E-29BF-C440-A636-F7C4C61692CD}" srcOrd="7" destOrd="0" presId="urn:microsoft.com/office/officeart/2008/layout/LinedList"/>
    <dgm:cxn modelId="{DEE4F5D9-C46C-7E40-A295-4EC65D396C5E}" type="presParOf" srcId="{91DDD54E-29BF-C440-A636-F7C4C61692CD}" destId="{36AFF108-F508-544D-A817-78D3F3A28087}" srcOrd="0" destOrd="0" presId="urn:microsoft.com/office/officeart/2008/layout/LinedList"/>
    <dgm:cxn modelId="{A80B50D9-BC62-4A4F-BDE0-64CCF1C9D5B8}" type="presParOf" srcId="{91DDD54E-29BF-C440-A636-F7C4C61692CD}" destId="{F4328662-F2A9-AB4E-BCC8-AED8F040D4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378D8-B797-4F76-A4BF-44C260F838E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2BF292-099B-4469-B032-85F6ADCA4D85}">
      <dgm:prSet/>
      <dgm:spPr/>
      <dgm:t>
        <a:bodyPr/>
        <a:lstStyle/>
        <a:p>
          <a:r>
            <a:rPr lang="en-US"/>
            <a:t>#000  (black)</a:t>
          </a:r>
        </a:p>
      </dgm:t>
    </dgm:pt>
    <dgm:pt modelId="{92A5D1F8-1C89-45F0-919C-9101D32C3030}" type="parTrans" cxnId="{28400F4F-F40E-45BD-A2BC-DCC183AB3B3B}">
      <dgm:prSet/>
      <dgm:spPr/>
      <dgm:t>
        <a:bodyPr/>
        <a:lstStyle/>
        <a:p>
          <a:endParaRPr lang="en-US"/>
        </a:p>
      </dgm:t>
    </dgm:pt>
    <dgm:pt modelId="{8659D84A-68A6-4DB1-89EE-7D37BF464AEE}" type="sibTrans" cxnId="{28400F4F-F40E-45BD-A2BC-DCC183AB3B3B}">
      <dgm:prSet/>
      <dgm:spPr/>
      <dgm:t>
        <a:bodyPr/>
        <a:lstStyle/>
        <a:p>
          <a:endParaRPr lang="en-US"/>
        </a:p>
      </dgm:t>
    </dgm:pt>
    <dgm:pt modelId="{42D211B5-91C7-4A96-A34A-B69852DEAE8E}">
      <dgm:prSet/>
      <dgm:spPr/>
      <dgm:t>
        <a:bodyPr/>
        <a:lstStyle/>
        <a:p>
          <a:r>
            <a:rPr lang="en-US"/>
            <a:t>#FFF (white)</a:t>
          </a:r>
        </a:p>
      </dgm:t>
    </dgm:pt>
    <dgm:pt modelId="{72D64748-AB1A-4861-BFD0-2EF0818FD516}" type="parTrans" cxnId="{AD42E094-FDC0-4D1C-B6F2-F96D206753CB}">
      <dgm:prSet/>
      <dgm:spPr/>
      <dgm:t>
        <a:bodyPr/>
        <a:lstStyle/>
        <a:p>
          <a:endParaRPr lang="en-US"/>
        </a:p>
      </dgm:t>
    </dgm:pt>
    <dgm:pt modelId="{9A6A8AC7-B654-45D3-8BCB-9B6F05E78375}" type="sibTrans" cxnId="{AD42E094-FDC0-4D1C-B6F2-F96D206753CB}">
      <dgm:prSet/>
      <dgm:spPr/>
      <dgm:t>
        <a:bodyPr/>
        <a:lstStyle/>
        <a:p>
          <a:endParaRPr lang="en-US"/>
        </a:p>
      </dgm:t>
    </dgm:pt>
    <dgm:pt modelId="{6889952E-60B2-417C-88F8-998BC1162E05}">
      <dgm:prSet/>
      <dgm:spPr/>
      <dgm:t>
        <a:bodyPr/>
        <a:lstStyle/>
        <a:p>
          <a:r>
            <a:rPr lang="en-US"/>
            <a:t>#61941E (Bright green)</a:t>
          </a:r>
        </a:p>
      </dgm:t>
    </dgm:pt>
    <dgm:pt modelId="{5CCB8781-2A4E-4CAE-A994-B7724F78C78E}" type="parTrans" cxnId="{A3F226C8-2577-4F50-B4BD-974994689C2D}">
      <dgm:prSet/>
      <dgm:spPr/>
      <dgm:t>
        <a:bodyPr/>
        <a:lstStyle/>
        <a:p>
          <a:endParaRPr lang="en-US"/>
        </a:p>
      </dgm:t>
    </dgm:pt>
    <dgm:pt modelId="{4A150405-B6C6-476F-BB33-4FB11BED302E}" type="sibTrans" cxnId="{A3F226C8-2577-4F50-B4BD-974994689C2D}">
      <dgm:prSet/>
      <dgm:spPr/>
      <dgm:t>
        <a:bodyPr/>
        <a:lstStyle/>
        <a:p>
          <a:endParaRPr lang="en-US"/>
        </a:p>
      </dgm:t>
    </dgm:pt>
    <dgm:pt modelId="{D463BD8C-831E-4B5D-9DED-2D271B1518AB}">
      <dgm:prSet/>
      <dgm:spPr/>
      <dgm:t>
        <a:bodyPr/>
        <a:lstStyle/>
        <a:p>
          <a:r>
            <a:rPr lang="en-US"/>
            <a:t>#F2F2F2 (Light grey)</a:t>
          </a:r>
        </a:p>
      </dgm:t>
    </dgm:pt>
    <dgm:pt modelId="{CDF5C10E-D2C0-47EC-A462-D67B716F0E72}" type="parTrans" cxnId="{4CDBA661-F6ED-4C87-991F-5F807666A0A5}">
      <dgm:prSet/>
      <dgm:spPr/>
      <dgm:t>
        <a:bodyPr/>
        <a:lstStyle/>
        <a:p>
          <a:endParaRPr lang="en-US"/>
        </a:p>
      </dgm:t>
    </dgm:pt>
    <dgm:pt modelId="{0390432B-5E22-4CFA-89F5-B21108F38AC5}" type="sibTrans" cxnId="{4CDBA661-F6ED-4C87-991F-5F807666A0A5}">
      <dgm:prSet/>
      <dgm:spPr/>
      <dgm:t>
        <a:bodyPr/>
        <a:lstStyle/>
        <a:p>
          <a:endParaRPr lang="en-US"/>
        </a:p>
      </dgm:t>
    </dgm:pt>
    <dgm:pt modelId="{2D8B7D42-FDC9-AE4B-933D-D0BB28001714}" type="pres">
      <dgm:prSet presAssocID="{C50378D8-B797-4F76-A4BF-44C260F838EE}" presName="vert0" presStyleCnt="0">
        <dgm:presLayoutVars>
          <dgm:dir/>
          <dgm:animOne val="branch"/>
          <dgm:animLvl val="lvl"/>
        </dgm:presLayoutVars>
      </dgm:prSet>
      <dgm:spPr/>
    </dgm:pt>
    <dgm:pt modelId="{340E3858-62C9-3D42-B737-0615B60853A2}" type="pres">
      <dgm:prSet presAssocID="{C72BF292-099B-4469-B032-85F6ADCA4D85}" presName="thickLine" presStyleLbl="alignNode1" presStyleIdx="0" presStyleCnt="4"/>
      <dgm:spPr/>
    </dgm:pt>
    <dgm:pt modelId="{9CE5998D-1089-7E47-8D8A-577742E7F3E4}" type="pres">
      <dgm:prSet presAssocID="{C72BF292-099B-4469-B032-85F6ADCA4D85}" presName="horz1" presStyleCnt="0"/>
      <dgm:spPr/>
    </dgm:pt>
    <dgm:pt modelId="{049E6D1E-4A3C-E642-A462-148526286389}" type="pres">
      <dgm:prSet presAssocID="{C72BF292-099B-4469-B032-85F6ADCA4D85}" presName="tx1" presStyleLbl="revTx" presStyleIdx="0" presStyleCnt="4"/>
      <dgm:spPr/>
    </dgm:pt>
    <dgm:pt modelId="{22EC4C12-2F12-3240-B51B-7E28E1B09CCE}" type="pres">
      <dgm:prSet presAssocID="{C72BF292-099B-4469-B032-85F6ADCA4D85}" presName="vert1" presStyleCnt="0"/>
      <dgm:spPr/>
    </dgm:pt>
    <dgm:pt modelId="{095A3CD1-72C0-0042-A129-134D75F3F392}" type="pres">
      <dgm:prSet presAssocID="{42D211B5-91C7-4A96-A34A-B69852DEAE8E}" presName="thickLine" presStyleLbl="alignNode1" presStyleIdx="1" presStyleCnt="4"/>
      <dgm:spPr/>
    </dgm:pt>
    <dgm:pt modelId="{E30CA011-C331-1045-862D-ECEEA35EBB8E}" type="pres">
      <dgm:prSet presAssocID="{42D211B5-91C7-4A96-A34A-B69852DEAE8E}" presName="horz1" presStyleCnt="0"/>
      <dgm:spPr/>
    </dgm:pt>
    <dgm:pt modelId="{BA86ED0A-FBFD-2A4B-9E3F-DCCE4CC19198}" type="pres">
      <dgm:prSet presAssocID="{42D211B5-91C7-4A96-A34A-B69852DEAE8E}" presName="tx1" presStyleLbl="revTx" presStyleIdx="1" presStyleCnt="4"/>
      <dgm:spPr/>
    </dgm:pt>
    <dgm:pt modelId="{CEBDBCF5-BE9A-0442-9317-35A239489E09}" type="pres">
      <dgm:prSet presAssocID="{42D211B5-91C7-4A96-A34A-B69852DEAE8E}" presName="vert1" presStyleCnt="0"/>
      <dgm:spPr/>
    </dgm:pt>
    <dgm:pt modelId="{04228A17-F116-C341-AF83-BC7A88E57008}" type="pres">
      <dgm:prSet presAssocID="{6889952E-60B2-417C-88F8-998BC1162E05}" presName="thickLine" presStyleLbl="alignNode1" presStyleIdx="2" presStyleCnt="4"/>
      <dgm:spPr/>
    </dgm:pt>
    <dgm:pt modelId="{892FAF1B-221F-EF48-B4A9-D1E9C59D10B9}" type="pres">
      <dgm:prSet presAssocID="{6889952E-60B2-417C-88F8-998BC1162E05}" presName="horz1" presStyleCnt="0"/>
      <dgm:spPr/>
    </dgm:pt>
    <dgm:pt modelId="{56BC5D5C-F1DF-A446-A800-F91965A1DAC5}" type="pres">
      <dgm:prSet presAssocID="{6889952E-60B2-417C-88F8-998BC1162E05}" presName="tx1" presStyleLbl="revTx" presStyleIdx="2" presStyleCnt="4"/>
      <dgm:spPr/>
    </dgm:pt>
    <dgm:pt modelId="{911FED64-7D52-AD47-A532-671F256AD147}" type="pres">
      <dgm:prSet presAssocID="{6889952E-60B2-417C-88F8-998BC1162E05}" presName="vert1" presStyleCnt="0"/>
      <dgm:spPr/>
    </dgm:pt>
    <dgm:pt modelId="{981DB160-782F-F64D-A676-E34293C47373}" type="pres">
      <dgm:prSet presAssocID="{D463BD8C-831E-4B5D-9DED-2D271B1518AB}" presName="thickLine" presStyleLbl="alignNode1" presStyleIdx="3" presStyleCnt="4"/>
      <dgm:spPr/>
    </dgm:pt>
    <dgm:pt modelId="{B936787E-D834-3044-B3BC-30D78B01BAB8}" type="pres">
      <dgm:prSet presAssocID="{D463BD8C-831E-4B5D-9DED-2D271B1518AB}" presName="horz1" presStyleCnt="0"/>
      <dgm:spPr/>
    </dgm:pt>
    <dgm:pt modelId="{2F9C3B42-47AE-274A-BF15-791BC42136C1}" type="pres">
      <dgm:prSet presAssocID="{D463BD8C-831E-4B5D-9DED-2D271B1518AB}" presName="tx1" presStyleLbl="revTx" presStyleIdx="3" presStyleCnt="4"/>
      <dgm:spPr/>
    </dgm:pt>
    <dgm:pt modelId="{84E1C121-8079-954F-9926-F305D13E38E3}" type="pres">
      <dgm:prSet presAssocID="{D463BD8C-831E-4B5D-9DED-2D271B1518AB}" presName="vert1" presStyleCnt="0"/>
      <dgm:spPr/>
    </dgm:pt>
  </dgm:ptLst>
  <dgm:cxnLst>
    <dgm:cxn modelId="{96EA3814-448D-1843-A1A1-98CCFBE3BFD4}" type="presOf" srcId="{C50378D8-B797-4F76-A4BF-44C260F838EE}" destId="{2D8B7D42-FDC9-AE4B-933D-D0BB28001714}" srcOrd="0" destOrd="0" presId="urn:microsoft.com/office/officeart/2008/layout/LinedList"/>
    <dgm:cxn modelId="{582B7219-9EEE-5845-9434-783C571370BA}" type="presOf" srcId="{C72BF292-099B-4469-B032-85F6ADCA4D85}" destId="{049E6D1E-4A3C-E642-A462-148526286389}" srcOrd="0" destOrd="0" presId="urn:microsoft.com/office/officeart/2008/layout/LinedList"/>
    <dgm:cxn modelId="{28400F4F-F40E-45BD-A2BC-DCC183AB3B3B}" srcId="{C50378D8-B797-4F76-A4BF-44C260F838EE}" destId="{C72BF292-099B-4469-B032-85F6ADCA4D85}" srcOrd="0" destOrd="0" parTransId="{92A5D1F8-1C89-45F0-919C-9101D32C3030}" sibTransId="{8659D84A-68A6-4DB1-89EE-7D37BF464AEE}"/>
    <dgm:cxn modelId="{412FEB5E-C782-2C42-B609-2415E3C0ADEB}" type="presOf" srcId="{6889952E-60B2-417C-88F8-998BC1162E05}" destId="{56BC5D5C-F1DF-A446-A800-F91965A1DAC5}" srcOrd="0" destOrd="0" presId="urn:microsoft.com/office/officeart/2008/layout/LinedList"/>
    <dgm:cxn modelId="{4CDBA661-F6ED-4C87-991F-5F807666A0A5}" srcId="{C50378D8-B797-4F76-A4BF-44C260F838EE}" destId="{D463BD8C-831E-4B5D-9DED-2D271B1518AB}" srcOrd="3" destOrd="0" parTransId="{CDF5C10E-D2C0-47EC-A462-D67B716F0E72}" sibTransId="{0390432B-5E22-4CFA-89F5-B21108F38AC5}"/>
    <dgm:cxn modelId="{6B764085-9004-0E46-857F-6A9FE032A6A3}" type="presOf" srcId="{42D211B5-91C7-4A96-A34A-B69852DEAE8E}" destId="{BA86ED0A-FBFD-2A4B-9E3F-DCCE4CC19198}" srcOrd="0" destOrd="0" presId="urn:microsoft.com/office/officeart/2008/layout/LinedList"/>
    <dgm:cxn modelId="{AD42E094-FDC0-4D1C-B6F2-F96D206753CB}" srcId="{C50378D8-B797-4F76-A4BF-44C260F838EE}" destId="{42D211B5-91C7-4A96-A34A-B69852DEAE8E}" srcOrd="1" destOrd="0" parTransId="{72D64748-AB1A-4861-BFD0-2EF0818FD516}" sibTransId="{9A6A8AC7-B654-45D3-8BCB-9B6F05E78375}"/>
    <dgm:cxn modelId="{A3F226C8-2577-4F50-B4BD-974994689C2D}" srcId="{C50378D8-B797-4F76-A4BF-44C260F838EE}" destId="{6889952E-60B2-417C-88F8-998BC1162E05}" srcOrd="2" destOrd="0" parTransId="{5CCB8781-2A4E-4CAE-A994-B7724F78C78E}" sibTransId="{4A150405-B6C6-476F-BB33-4FB11BED302E}"/>
    <dgm:cxn modelId="{1AD7B6D2-C32B-684B-8C83-0EF28FFD4591}" type="presOf" srcId="{D463BD8C-831E-4B5D-9DED-2D271B1518AB}" destId="{2F9C3B42-47AE-274A-BF15-791BC42136C1}" srcOrd="0" destOrd="0" presId="urn:microsoft.com/office/officeart/2008/layout/LinedList"/>
    <dgm:cxn modelId="{51771508-8F82-B842-946E-D051FC782F74}" type="presParOf" srcId="{2D8B7D42-FDC9-AE4B-933D-D0BB28001714}" destId="{340E3858-62C9-3D42-B737-0615B60853A2}" srcOrd="0" destOrd="0" presId="urn:microsoft.com/office/officeart/2008/layout/LinedList"/>
    <dgm:cxn modelId="{EC7A87F4-8BE2-B644-8CE7-92EA62B9A4D5}" type="presParOf" srcId="{2D8B7D42-FDC9-AE4B-933D-D0BB28001714}" destId="{9CE5998D-1089-7E47-8D8A-577742E7F3E4}" srcOrd="1" destOrd="0" presId="urn:microsoft.com/office/officeart/2008/layout/LinedList"/>
    <dgm:cxn modelId="{24848797-D730-9D41-843D-27B5858DCC70}" type="presParOf" srcId="{9CE5998D-1089-7E47-8D8A-577742E7F3E4}" destId="{049E6D1E-4A3C-E642-A462-148526286389}" srcOrd="0" destOrd="0" presId="urn:microsoft.com/office/officeart/2008/layout/LinedList"/>
    <dgm:cxn modelId="{0EE5C25C-89C8-BF44-B27A-1BCAB74372ED}" type="presParOf" srcId="{9CE5998D-1089-7E47-8D8A-577742E7F3E4}" destId="{22EC4C12-2F12-3240-B51B-7E28E1B09CCE}" srcOrd="1" destOrd="0" presId="urn:microsoft.com/office/officeart/2008/layout/LinedList"/>
    <dgm:cxn modelId="{E8BCC7DD-1C06-1745-BFE1-4180FD251174}" type="presParOf" srcId="{2D8B7D42-FDC9-AE4B-933D-D0BB28001714}" destId="{095A3CD1-72C0-0042-A129-134D75F3F392}" srcOrd="2" destOrd="0" presId="urn:microsoft.com/office/officeart/2008/layout/LinedList"/>
    <dgm:cxn modelId="{4D0EF598-4F0C-7746-8D7B-433075CD6686}" type="presParOf" srcId="{2D8B7D42-FDC9-AE4B-933D-D0BB28001714}" destId="{E30CA011-C331-1045-862D-ECEEA35EBB8E}" srcOrd="3" destOrd="0" presId="urn:microsoft.com/office/officeart/2008/layout/LinedList"/>
    <dgm:cxn modelId="{D5C57452-DC3F-4C45-909C-A35678A5B8AE}" type="presParOf" srcId="{E30CA011-C331-1045-862D-ECEEA35EBB8E}" destId="{BA86ED0A-FBFD-2A4B-9E3F-DCCE4CC19198}" srcOrd="0" destOrd="0" presId="urn:microsoft.com/office/officeart/2008/layout/LinedList"/>
    <dgm:cxn modelId="{084436DF-5E10-4F47-A94F-B39C9A977608}" type="presParOf" srcId="{E30CA011-C331-1045-862D-ECEEA35EBB8E}" destId="{CEBDBCF5-BE9A-0442-9317-35A239489E09}" srcOrd="1" destOrd="0" presId="urn:microsoft.com/office/officeart/2008/layout/LinedList"/>
    <dgm:cxn modelId="{AA07AE9B-87F9-B242-9C14-C3ECCB55D3BD}" type="presParOf" srcId="{2D8B7D42-FDC9-AE4B-933D-D0BB28001714}" destId="{04228A17-F116-C341-AF83-BC7A88E57008}" srcOrd="4" destOrd="0" presId="urn:microsoft.com/office/officeart/2008/layout/LinedList"/>
    <dgm:cxn modelId="{66189BD9-5631-DE4B-844B-71F0AA9E6F72}" type="presParOf" srcId="{2D8B7D42-FDC9-AE4B-933D-D0BB28001714}" destId="{892FAF1B-221F-EF48-B4A9-D1E9C59D10B9}" srcOrd="5" destOrd="0" presId="urn:microsoft.com/office/officeart/2008/layout/LinedList"/>
    <dgm:cxn modelId="{BF023D92-4DC3-2241-8719-49C82D6BB905}" type="presParOf" srcId="{892FAF1B-221F-EF48-B4A9-D1E9C59D10B9}" destId="{56BC5D5C-F1DF-A446-A800-F91965A1DAC5}" srcOrd="0" destOrd="0" presId="urn:microsoft.com/office/officeart/2008/layout/LinedList"/>
    <dgm:cxn modelId="{B6D8D537-E178-C24B-B148-EC714D75F034}" type="presParOf" srcId="{892FAF1B-221F-EF48-B4A9-D1E9C59D10B9}" destId="{911FED64-7D52-AD47-A532-671F256AD147}" srcOrd="1" destOrd="0" presId="urn:microsoft.com/office/officeart/2008/layout/LinedList"/>
    <dgm:cxn modelId="{527203A2-F325-E945-A616-848DF694011A}" type="presParOf" srcId="{2D8B7D42-FDC9-AE4B-933D-D0BB28001714}" destId="{981DB160-782F-F64D-A676-E34293C47373}" srcOrd="6" destOrd="0" presId="urn:microsoft.com/office/officeart/2008/layout/LinedList"/>
    <dgm:cxn modelId="{21B76FF9-C2FE-D148-87FA-2A235A4FE13F}" type="presParOf" srcId="{2D8B7D42-FDC9-AE4B-933D-D0BB28001714}" destId="{B936787E-D834-3044-B3BC-30D78B01BAB8}" srcOrd="7" destOrd="0" presId="urn:microsoft.com/office/officeart/2008/layout/LinedList"/>
    <dgm:cxn modelId="{21FDC1D8-29AF-B948-9C84-F4DCBD236165}" type="presParOf" srcId="{B936787E-D834-3044-B3BC-30D78B01BAB8}" destId="{2F9C3B42-47AE-274A-BF15-791BC42136C1}" srcOrd="0" destOrd="0" presId="urn:microsoft.com/office/officeart/2008/layout/LinedList"/>
    <dgm:cxn modelId="{BD8FCE90-2892-1B42-9179-2A554B985C9E}" type="presParOf" srcId="{B936787E-D834-3044-B3BC-30D78B01BAB8}" destId="{84E1C121-8079-954F-9926-F305D13E38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1E67E-1688-49C9-AE94-B77F93479D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421D00-A5AA-417C-9B88-4C0F7942C190}">
      <dgm:prSet/>
      <dgm:spPr/>
      <dgm:t>
        <a:bodyPr/>
        <a:lstStyle/>
        <a:p>
          <a:r>
            <a:rPr lang="en-US"/>
            <a:t>Verdana</a:t>
          </a:r>
        </a:p>
      </dgm:t>
    </dgm:pt>
    <dgm:pt modelId="{17DF045E-3600-40F0-95D8-B72EA1F7CD4F}" type="parTrans" cxnId="{157854DF-D219-4A42-B845-2B953A61904B}">
      <dgm:prSet/>
      <dgm:spPr/>
      <dgm:t>
        <a:bodyPr/>
        <a:lstStyle/>
        <a:p>
          <a:endParaRPr lang="en-US"/>
        </a:p>
      </dgm:t>
    </dgm:pt>
    <dgm:pt modelId="{D534C275-3560-40B6-80A0-6B38D631F30A}" type="sibTrans" cxnId="{157854DF-D219-4A42-B845-2B953A61904B}">
      <dgm:prSet/>
      <dgm:spPr/>
      <dgm:t>
        <a:bodyPr/>
        <a:lstStyle/>
        <a:p>
          <a:endParaRPr lang="en-US"/>
        </a:p>
      </dgm:t>
    </dgm:pt>
    <dgm:pt modelId="{0F08049A-D2E1-45D6-BF14-4A1B04DBC6F1}">
      <dgm:prSet/>
      <dgm:spPr/>
      <dgm:t>
        <a:bodyPr/>
        <a:lstStyle/>
        <a:p>
          <a:r>
            <a:rPr lang="en-US"/>
            <a:t>Sans-seriff</a:t>
          </a:r>
        </a:p>
      </dgm:t>
    </dgm:pt>
    <dgm:pt modelId="{412EB703-91E5-48FF-86D0-A9B46580D5AE}" type="parTrans" cxnId="{4C09A9F5-FDE4-45CF-9AA0-14A6F92644B5}">
      <dgm:prSet/>
      <dgm:spPr/>
      <dgm:t>
        <a:bodyPr/>
        <a:lstStyle/>
        <a:p>
          <a:endParaRPr lang="en-US"/>
        </a:p>
      </dgm:t>
    </dgm:pt>
    <dgm:pt modelId="{4BBE5D7A-E77B-43C9-96D3-801D428D6D74}" type="sibTrans" cxnId="{4C09A9F5-FDE4-45CF-9AA0-14A6F92644B5}">
      <dgm:prSet/>
      <dgm:spPr/>
      <dgm:t>
        <a:bodyPr/>
        <a:lstStyle/>
        <a:p>
          <a:endParaRPr lang="en-US"/>
        </a:p>
      </dgm:t>
    </dgm:pt>
    <dgm:pt modelId="{1AA93FC3-175A-AA47-A1CC-74BCF83C5FF6}" type="pres">
      <dgm:prSet presAssocID="{4191E67E-1688-49C9-AE94-B77F93479D52}" presName="linear" presStyleCnt="0">
        <dgm:presLayoutVars>
          <dgm:animLvl val="lvl"/>
          <dgm:resizeHandles val="exact"/>
        </dgm:presLayoutVars>
      </dgm:prSet>
      <dgm:spPr/>
    </dgm:pt>
    <dgm:pt modelId="{FFEEE273-1FDD-164C-BE57-F50F2E2A6ABF}" type="pres">
      <dgm:prSet presAssocID="{0C421D00-A5AA-417C-9B88-4C0F7942C1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8F7361-D1B7-2C45-B9E3-AC0B3F8DC639}" type="pres">
      <dgm:prSet presAssocID="{D534C275-3560-40B6-80A0-6B38D631F30A}" presName="spacer" presStyleCnt="0"/>
      <dgm:spPr/>
    </dgm:pt>
    <dgm:pt modelId="{B1655A54-4EE7-454B-8CC5-4601EDDD4D31}" type="pres">
      <dgm:prSet presAssocID="{0F08049A-D2E1-45D6-BF14-4A1B04DBC6F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8CF69C-9539-0740-A55D-5D0EAAE22E72}" type="presOf" srcId="{0F08049A-D2E1-45D6-BF14-4A1B04DBC6F1}" destId="{B1655A54-4EE7-454B-8CC5-4601EDDD4D31}" srcOrd="0" destOrd="0" presId="urn:microsoft.com/office/officeart/2005/8/layout/vList2"/>
    <dgm:cxn modelId="{993D3BAF-4821-DA4E-9F0F-E861C4840E3C}" type="presOf" srcId="{0C421D00-A5AA-417C-9B88-4C0F7942C190}" destId="{FFEEE273-1FDD-164C-BE57-F50F2E2A6ABF}" srcOrd="0" destOrd="0" presId="urn:microsoft.com/office/officeart/2005/8/layout/vList2"/>
    <dgm:cxn modelId="{9908E2CA-71DF-8D4E-B70D-E873B69C33C7}" type="presOf" srcId="{4191E67E-1688-49C9-AE94-B77F93479D52}" destId="{1AA93FC3-175A-AA47-A1CC-74BCF83C5FF6}" srcOrd="0" destOrd="0" presId="urn:microsoft.com/office/officeart/2005/8/layout/vList2"/>
    <dgm:cxn modelId="{157854DF-D219-4A42-B845-2B953A61904B}" srcId="{4191E67E-1688-49C9-AE94-B77F93479D52}" destId="{0C421D00-A5AA-417C-9B88-4C0F7942C190}" srcOrd="0" destOrd="0" parTransId="{17DF045E-3600-40F0-95D8-B72EA1F7CD4F}" sibTransId="{D534C275-3560-40B6-80A0-6B38D631F30A}"/>
    <dgm:cxn modelId="{4C09A9F5-FDE4-45CF-9AA0-14A6F92644B5}" srcId="{4191E67E-1688-49C9-AE94-B77F93479D52}" destId="{0F08049A-D2E1-45D6-BF14-4A1B04DBC6F1}" srcOrd="1" destOrd="0" parTransId="{412EB703-91E5-48FF-86D0-A9B46580D5AE}" sibTransId="{4BBE5D7A-E77B-43C9-96D3-801D428D6D74}"/>
    <dgm:cxn modelId="{BACE760E-E8BD-9649-9E06-FCD71271FA49}" type="presParOf" srcId="{1AA93FC3-175A-AA47-A1CC-74BCF83C5FF6}" destId="{FFEEE273-1FDD-164C-BE57-F50F2E2A6ABF}" srcOrd="0" destOrd="0" presId="urn:microsoft.com/office/officeart/2005/8/layout/vList2"/>
    <dgm:cxn modelId="{96A1A945-A179-BE40-A071-2AAC72820662}" type="presParOf" srcId="{1AA93FC3-175A-AA47-A1CC-74BCF83C5FF6}" destId="{E28F7361-D1B7-2C45-B9E3-AC0B3F8DC639}" srcOrd="1" destOrd="0" presId="urn:microsoft.com/office/officeart/2005/8/layout/vList2"/>
    <dgm:cxn modelId="{DE1C62BF-B13E-FF4A-9ABE-ECCD50CF5EBC}" type="presParOf" srcId="{1AA93FC3-175A-AA47-A1CC-74BCF83C5FF6}" destId="{B1655A54-4EE7-454B-8CC5-4601EDDD4D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46468F-4C3B-4626-B17F-F06B4D418B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9D87D2-BA3D-4D63-863D-F46C2C9FB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compatibility /responsive webpages using mediaquery</a:t>
          </a:r>
        </a:p>
      </dgm:t>
    </dgm:pt>
    <dgm:pt modelId="{F0B631A5-7E76-4E90-A10E-F56C8EF79FD2}" type="parTrans" cxnId="{1A954DDA-1C91-486E-A3D7-C7A321F19B77}">
      <dgm:prSet/>
      <dgm:spPr/>
      <dgm:t>
        <a:bodyPr/>
        <a:lstStyle/>
        <a:p>
          <a:endParaRPr lang="en-US"/>
        </a:p>
      </dgm:t>
    </dgm:pt>
    <dgm:pt modelId="{007AF90B-BFC4-4238-939D-942C5E7CBCEC}" type="sibTrans" cxnId="{1A954DDA-1C91-486E-A3D7-C7A321F19B77}">
      <dgm:prSet/>
      <dgm:spPr/>
      <dgm:t>
        <a:bodyPr/>
        <a:lstStyle/>
        <a:p>
          <a:endParaRPr lang="en-US"/>
        </a:p>
      </dgm:t>
    </dgm:pt>
    <dgm:pt modelId="{4033B572-E760-4910-98FD-8DDF306EA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map to show location of the office</a:t>
          </a:r>
        </a:p>
      </dgm:t>
    </dgm:pt>
    <dgm:pt modelId="{D7511DB8-F3BE-4D95-8C1B-48E786A8D79B}" type="parTrans" cxnId="{40A59C58-474B-442C-8970-1388138A4FF5}">
      <dgm:prSet/>
      <dgm:spPr/>
      <dgm:t>
        <a:bodyPr/>
        <a:lstStyle/>
        <a:p>
          <a:endParaRPr lang="en-US"/>
        </a:p>
      </dgm:t>
    </dgm:pt>
    <dgm:pt modelId="{84C6A8F4-CFA2-49B7-AA3E-1A3AFE9A4C8D}" type="sibTrans" cxnId="{40A59C58-474B-442C-8970-1388138A4FF5}">
      <dgm:prSet/>
      <dgm:spPr/>
      <dgm:t>
        <a:bodyPr/>
        <a:lstStyle/>
        <a:p>
          <a:endParaRPr lang="en-US"/>
        </a:p>
      </dgm:t>
    </dgm:pt>
    <dgm:pt modelId="{703B4D51-3B8B-4C6D-9A86-4A9CFD9CC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gallery to let users know more about YSB’s</a:t>
          </a:r>
        </a:p>
      </dgm:t>
    </dgm:pt>
    <dgm:pt modelId="{622C2856-BD50-4ECB-BACB-B5F9FE560CD1}" type="parTrans" cxnId="{1BC643D4-1623-4417-8A12-EB5C3FFFC949}">
      <dgm:prSet/>
      <dgm:spPr/>
      <dgm:t>
        <a:bodyPr/>
        <a:lstStyle/>
        <a:p>
          <a:endParaRPr lang="en-US"/>
        </a:p>
      </dgm:t>
    </dgm:pt>
    <dgm:pt modelId="{D908694A-A503-4BF4-AF79-98A3A0A0700D}" type="sibTrans" cxnId="{1BC643D4-1623-4417-8A12-EB5C3FFFC949}">
      <dgm:prSet/>
      <dgm:spPr/>
      <dgm:t>
        <a:bodyPr/>
        <a:lstStyle/>
        <a:p>
          <a:endParaRPr lang="en-US"/>
        </a:p>
      </dgm:t>
    </dgm:pt>
    <dgm:pt modelId="{3B15885E-85B1-4CA0-B9F1-6FD3B5EE5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Contrasting </a:t>
          </a:r>
          <a:r>
            <a:rPr lang="en-US" dirty="0" err="1"/>
            <a:t>colour</a:t>
          </a:r>
          <a:r>
            <a:rPr lang="en-US" dirty="0"/>
            <a:t> scheme </a:t>
          </a:r>
        </a:p>
      </dgm:t>
    </dgm:pt>
    <dgm:pt modelId="{4FBAFA3F-F7C2-45FD-A983-C73DB7A67AC3}" type="parTrans" cxnId="{EA1CE3A8-3F62-476A-821B-81855EBE2928}">
      <dgm:prSet/>
      <dgm:spPr/>
      <dgm:t>
        <a:bodyPr/>
        <a:lstStyle/>
        <a:p>
          <a:endParaRPr lang="en-US"/>
        </a:p>
      </dgm:t>
    </dgm:pt>
    <dgm:pt modelId="{69DB1236-C4F4-41A9-8EF2-C1FA53371D1B}" type="sibTrans" cxnId="{EA1CE3A8-3F62-476A-821B-81855EBE2928}">
      <dgm:prSet/>
      <dgm:spPr/>
      <dgm:t>
        <a:bodyPr/>
        <a:lstStyle/>
        <a:p>
          <a:endParaRPr lang="en-US"/>
        </a:p>
      </dgm:t>
    </dgm:pt>
    <dgm:pt modelId="{735FD458-B72F-48E0-B5EA-D5C0081A0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Forms for users to get in touch or contact the company</a:t>
          </a:r>
        </a:p>
      </dgm:t>
    </dgm:pt>
    <dgm:pt modelId="{27C0C842-E7AB-4848-A6EF-D86EF0BE26F0}" type="parTrans" cxnId="{FC5CF9B8-DDD2-47E6-8F24-25FF89B3302E}">
      <dgm:prSet/>
      <dgm:spPr/>
      <dgm:t>
        <a:bodyPr/>
        <a:lstStyle/>
        <a:p>
          <a:endParaRPr lang="en-US"/>
        </a:p>
      </dgm:t>
    </dgm:pt>
    <dgm:pt modelId="{0F78E0D8-DD90-4405-8996-3B9AF57C7B7B}" type="sibTrans" cxnId="{FC5CF9B8-DDD2-47E6-8F24-25FF89B3302E}">
      <dgm:prSet/>
      <dgm:spPr/>
      <dgm:t>
        <a:bodyPr/>
        <a:lstStyle/>
        <a:p>
          <a:endParaRPr lang="en-US"/>
        </a:p>
      </dgm:t>
    </dgm:pt>
    <dgm:pt modelId="{660D9A46-2624-4664-92E0-7ED876482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Informative header and footer</a:t>
          </a:r>
        </a:p>
      </dgm:t>
    </dgm:pt>
    <dgm:pt modelId="{3F752D36-C8E6-4EE0-A923-3D0FC691752E}" type="parTrans" cxnId="{B2BB6C83-55FB-4414-BE97-0D5DA251A55F}">
      <dgm:prSet/>
      <dgm:spPr/>
      <dgm:t>
        <a:bodyPr/>
        <a:lstStyle/>
        <a:p>
          <a:endParaRPr lang="en-US"/>
        </a:p>
      </dgm:t>
    </dgm:pt>
    <dgm:pt modelId="{836C6F6A-1504-4B5B-AB3A-18FFAE3755EB}" type="sibTrans" cxnId="{B2BB6C83-55FB-4414-BE97-0D5DA251A55F}">
      <dgm:prSet/>
      <dgm:spPr/>
      <dgm:t>
        <a:bodyPr/>
        <a:lstStyle/>
        <a:p>
          <a:endParaRPr lang="en-US"/>
        </a:p>
      </dgm:t>
    </dgm:pt>
    <dgm:pt modelId="{CC13F1B5-81E2-4DC2-8120-3DE7F9E87A39}" type="pres">
      <dgm:prSet presAssocID="{D746468F-4C3B-4626-B17F-F06B4D418BAA}" presName="root" presStyleCnt="0">
        <dgm:presLayoutVars>
          <dgm:dir/>
          <dgm:resizeHandles val="exact"/>
        </dgm:presLayoutVars>
      </dgm:prSet>
      <dgm:spPr/>
    </dgm:pt>
    <dgm:pt modelId="{7DDE849F-2823-4888-B044-C71B79C11144}" type="pres">
      <dgm:prSet presAssocID="{B99D87D2-BA3D-4D63-863D-F46C2C9FBBAB}" presName="compNode" presStyleCnt="0"/>
      <dgm:spPr/>
    </dgm:pt>
    <dgm:pt modelId="{2EDA2546-FEA5-48A0-ABD8-833B0BD684EC}" type="pres">
      <dgm:prSet presAssocID="{B99D87D2-BA3D-4D63-863D-F46C2C9FBBAB}" presName="bgRect" presStyleLbl="bgShp" presStyleIdx="0" presStyleCnt="6"/>
      <dgm:spPr/>
    </dgm:pt>
    <dgm:pt modelId="{E3D1787F-3E57-4C0A-BC4F-BBB38DEB30A4}" type="pres">
      <dgm:prSet presAssocID="{B99D87D2-BA3D-4D63-863D-F46C2C9FBB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48D1D12-A243-4B46-853A-392F83CF9FF0}" type="pres">
      <dgm:prSet presAssocID="{B99D87D2-BA3D-4D63-863D-F46C2C9FBBAB}" presName="spaceRect" presStyleCnt="0"/>
      <dgm:spPr/>
    </dgm:pt>
    <dgm:pt modelId="{5389D204-AE50-4F0B-8908-1165F18779CF}" type="pres">
      <dgm:prSet presAssocID="{B99D87D2-BA3D-4D63-863D-F46C2C9FBBAB}" presName="parTx" presStyleLbl="revTx" presStyleIdx="0" presStyleCnt="6">
        <dgm:presLayoutVars>
          <dgm:chMax val="0"/>
          <dgm:chPref val="0"/>
        </dgm:presLayoutVars>
      </dgm:prSet>
      <dgm:spPr/>
    </dgm:pt>
    <dgm:pt modelId="{D7CA0B99-F8C9-4AF9-A4AB-DA5E21E6D2A8}" type="pres">
      <dgm:prSet presAssocID="{007AF90B-BFC4-4238-939D-942C5E7CBCEC}" presName="sibTrans" presStyleCnt="0"/>
      <dgm:spPr/>
    </dgm:pt>
    <dgm:pt modelId="{42FC9E5C-B3B6-47D2-A571-B9252A5BB891}" type="pres">
      <dgm:prSet presAssocID="{4033B572-E760-4910-98FD-8DDF306EA522}" presName="compNode" presStyleCnt="0"/>
      <dgm:spPr/>
    </dgm:pt>
    <dgm:pt modelId="{A911B663-E8A0-4AAB-A238-6AE8BB8D15DC}" type="pres">
      <dgm:prSet presAssocID="{4033B572-E760-4910-98FD-8DDF306EA522}" presName="bgRect" presStyleLbl="bgShp" presStyleIdx="1" presStyleCnt="6"/>
      <dgm:spPr/>
    </dgm:pt>
    <dgm:pt modelId="{F74926C0-AB1C-4DF2-942C-236BF387FA4A}" type="pres">
      <dgm:prSet presAssocID="{4033B572-E760-4910-98FD-8DDF306EA5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C8B4F74-ED86-4F6F-AE79-F06A23A399BF}" type="pres">
      <dgm:prSet presAssocID="{4033B572-E760-4910-98FD-8DDF306EA522}" presName="spaceRect" presStyleCnt="0"/>
      <dgm:spPr/>
    </dgm:pt>
    <dgm:pt modelId="{80B40E8D-B422-4CCC-BD54-B6DE486CC761}" type="pres">
      <dgm:prSet presAssocID="{4033B572-E760-4910-98FD-8DDF306EA522}" presName="parTx" presStyleLbl="revTx" presStyleIdx="1" presStyleCnt="6">
        <dgm:presLayoutVars>
          <dgm:chMax val="0"/>
          <dgm:chPref val="0"/>
        </dgm:presLayoutVars>
      </dgm:prSet>
      <dgm:spPr/>
    </dgm:pt>
    <dgm:pt modelId="{D74C25C7-1F23-411E-A8AA-40D989F866FC}" type="pres">
      <dgm:prSet presAssocID="{84C6A8F4-CFA2-49B7-AA3E-1A3AFE9A4C8D}" presName="sibTrans" presStyleCnt="0"/>
      <dgm:spPr/>
    </dgm:pt>
    <dgm:pt modelId="{9C050CB2-3923-4CF3-9695-077BFA993B27}" type="pres">
      <dgm:prSet presAssocID="{703B4D51-3B8B-4C6D-9A86-4A9CFD9CC163}" presName="compNode" presStyleCnt="0"/>
      <dgm:spPr/>
    </dgm:pt>
    <dgm:pt modelId="{52EBDC64-BC2C-43D1-AAA4-F9AEC8F09AE5}" type="pres">
      <dgm:prSet presAssocID="{703B4D51-3B8B-4C6D-9A86-4A9CFD9CC163}" presName="bgRect" presStyleLbl="bgShp" presStyleIdx="2" presStyleCnt="6"/>
      <dgm:spPr/>
    </dgm:pt>
    <dgm:pt modelId="{ACD6B9B7-2843-4E79-9248-0C344D9C197F}" type="pres">
      <dgm:prSet presAssocID="{703B4D51-3B8B-4C6D-9A86-4A9CFD9CC16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33DEFF9-A0D1-4E50-A356-A75892D45C6E}" type="pres">
      <dgm:prSet presAssocID="{703B4D51-3B8B-4C6D-9A86-4A9CFD9CC163}" presName="spaceRect" presStyleCnt="0"/>
      <dgm:spPr/>
    </dgm:pt>
    <dgm:pt modelId="{4EAC34C9-F02E-4A8D-8415-1284595373FA}" type="pres">
      <dgm:prSet presAssocID="{703B4D51-3B8B-4C6D-9A86-4A9CFD9CC163}" presName="parTx" presStyleLbl="revTx" presStyleIdx="2" presStyleCnt="6">
        <dgm:presLayoutVars>
          <dgm:chMax val="0"/>
          <dgm:chPref val="0"/>
        </dgm:presLayoutVars>
      </dgm:prSet>
      <dgm:spPr/>
    </dgm:pt>
    <dgm:pt modelId="{A1FAFCDA-2E3F-4135-9E94-B027B2B0D561}" type="pres">
      <dgm:prSet presAssocID="{D908694A-A503-4BF4-AF79-98A3A0A0700D}" presName="sibTrans" presStyleCnt="0"/>
      <dgm:spPr/>
    </dgm:pt>
    <dgm:pt modelId="{E1C8F405-F853-4BCF-A8A2-0FEC255142CF}" type="pres">
      <dgm:prSet presAssocID="{3B15885E-85B1-4CA0-B9F1-6FD3B5EE559F}" presName="compNode" presStyleCnt="0"/>
      <dgm:spPr/>
    </dgm:pt>
    <dgm:pt modelId="{8551A961-0C22-40D3-A468-9F5DBB5110C1}" type="pres">
      <dgm:prSet presAssocID="{3B15885E-85B1-4CA0-B9F1-6FD3B5EE559F}" presName="bgRect" presStyleLbl="bgShp" presStyleIdx="3" presStyleCnt="6"/>
      <dgm:spPr/>
    </dgm:pt>
    <dgm:pt modelId="{1DA0BEF1-32EF-4A21-90C3-CC913058EAA9}" type="pres">
      <dgm:prSet presAssocID="{3B15885E-85B1-4CA0-B9F1-6FD3B5EE55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99B24F57-576A-405F-83CE-A47C7BE28675}" type="pres">
      <dgm:prSet presAssocID="{3B15885E-85B1-4CA0-B9F1-6FD3B5EE559F}" presName="spaceRect" presStyleCnt="0"/>
      <dgm:spPr/>
    </dgm:pt>
    <dgm:pt modelId="{545008E3-43F8-4C56-99DC-99DBE31E8DD3}" type="pres">
      <dgm:prSet presAssocID="{3B15885E-85B1-4CA0-B9F1-6FD3B5EE559F}" presName="parTx" presStyleLbl="revTx" presStyleIdx="3" presStyleCnt="6">
        <dgm:presLayoutVars>
          <dgm:chMax val="0"/>
          <dgm:chPref val="0"/>
        </dgm:presLayoutVars>
      </dgm:prSet>
      <dgm:spPr/>
    </dgm:pt>
    <dgm:pt modelId="{2E10272B-A694-4254-B681-3E3FA78280E1}" type="pres">
      <dgm:prSet presAssocID="{69DB1236-C4F4-41A9-8EF2-C1FA53371D1B}" presName="sibTrans" presStyleCnt="0"/>
      <dgm:spPr/>
    </dgm:pt>
    <dgm:pt modelId="{9753EF2D-5CDC-400A-9695-BB87A3219C7A}" type="pres">
      <dgm:prSet presAssocID="{735FD458-B72F-48E0-B5EA-D5C0081A0EA0}" presName="compNode" presStyleCnt="0"/>
      <dgm:spPr/>
    </dgm:pt>
    <dgm:pt modelId="{E32741B7-5420-4913-A366-2655094F7115}" type="pres">
      <dgm:prSet presAssocID="{735FD458-B72F-48E0-B5EA-D5C0081A0EA0}" presName="bgRect" presStyleLbl="bgShp" presStyleIdx="4" presStyleCnt="6"/>
      <dgm:spPr/>
    </dgm:pt>
    <dgm:pt modelId="{D6714BFD-515A-405C-9A7D-D39DE7C72984}" type="pres">
      <dgm:prSet presAssocID="{735FD458-B72F-48E0-B5EA-D5C0081A0E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8F9FA61-D00D-4125-8985-FDA617BA699B}" type="pres">
      <dgm:prSet presAssocID="{735FD458-B72F-48E0-B5EA-D5C0081A0EA0}" presName="spaceRect" presStyleCnt="0"/>
      <dgm:spPr/>
    </dgm:pt>
    <dgm:pt modelId="{A1301146-9847-4A6C-80D8-D2CFCF5CD32D}" type="pres">
      <dgm:prSet presAssocID="{735FD458-B72F-48E0-B5EA-D5C0081A0EA0}" presName="parTx" presStyleLbl="revTx" presStyleIdx="4" presStyleCnt="6">
        <dgm:presLayoutVars>
          <dgm:chMax val="0"/>
          <dgm:chPref val="0"/>
        </dgm:presLayoutVars>
      </dgm:prSet>
      <dgm:spPr/>
    </dgm:pt>
    <dgm:pt modelId="{7984CDF4-A620-4F5E-8832-9371437E7ADC}" type="pres">
      <dgm:prSet presAssocID="{0F78E0D8-DD90-4405-8996-3B9AF57C7B7B}" presName="sibTrans" presStyleCnt="0"/>
      <dgm:spPr/>
    </dgm:pt>
    <dgm:pt modelId="{AB8341F8-7FD4-4A6A-ACB0-F4EB178CD1A0}" type="pres">
      <dgm:prSet presAssocID="{660D9A46-2624-4664-92E0-7ED876482998}" presName="compNode" presStyleCnt="0"/>
      <dgm:spPr/>
    </dgm:pt>
    <dgm:pt modelId="{010B6492-F639-4B61-A708-11F95180F2A9}" type="pres">
      <dgm:prSet presAssocID="{660D9A46-2624-4664-92E0-7ED876482998}" presName="bgRect" presStyleLbl="bgShp" presStyleIdx="5" presStyleCnt="6"/>
      <dgm:spPr/>
    </dgm:pt>
    <dgm:pt modelId="{C6179ACB-3C2D-465C-AF5B-A8A517D6D447}" type="pres">
      <dgm:prSet presAssocID="{660D9A46-2624-4664-92E0-7ED8764829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6E2E70-D41E-4FAB-994B-36A00FEA2351}" type="pres">
      <dgm:prSet presAssocID="{660D9A46-2624-4664-92E0-7ED876482998}" presName="spaceRect" presStyleCnt="0"/>
      <dgm:spPr/>
    </dgm:pt>
    <dgm:pt modelId="{0EFF40F6-EE37-472E-83EF-C71A4B8EE655}" type="pres">
      <dgm:prSet presAssocID="{660D9A46-2624-4664-92E0-7ED87648299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191E60A-76DF-4F4C-90C8-8D87001FAC4E}" type="presOf" srcId="{4033B572-E760-4910-98FD-8DDF306EA522}" destId="{80B40E8D-B422-4CCC-BD54-B6DE486CC761}" srcOrd="0" destOrd="0" presId="urn:microsoft.com/office/officeart/2018/2/layout/IconVerticalSolidList"/>
    <dgm:cxn modelId="{64182656-0E0E-4B7B-9685-73D205BB8C7E}" type="presOf" srcId="{B99D87D2-BA3D-4D63-863D-F46C2C9FBBAB}" destId="{5389D204-AE50-4F0B-8908-1165F18779CF}" srcOrd="0" destOrd="0" presId="urn:microsoft.com/office/officeart/2018/2/layout/IconVerticalSolidList"/>
    <dgm:cxn modelId="{40A59C58-474B-442C-8970-1388138A4FF5}" srcId="{D746468F-4C3B-4626-B17F-F06B4D418BAA}" destId="{4033B572-E760-4910-98FD-8DDF306EA522}" srcOrd="1" destOrd="0" parTransId="{D7511DB8-F3BE-4D95-8C1B-48E786A8D79B}" sibTransId="{84C6A8F4-CFA2-49B7-AA3E-1A3AFE9A4C8D}"/>
    <dgm:cxn modelId="{B2BB6C83-55FB-4414-BE97-0D5DA251A55F}" srcId="{D746468F-4C3B-4626-B17F-F06B4D418BAA}" destId="{660D9A46-2624-4664-92E0-7ED876482998}" srcOrd="5" destOrd="0" parTransId="{3F752D36-C8E6-4EE0-A923-3D0FC691752E}" sibTransId="{836C6F6A-1504-4B5B-AB3A-18FFAE3755EB}"/>
    <dgm:cxn modelId="{D8DCA894-85CA-4144-8727-67F508A15AB2}" type="presOf" srcId="{735FD458-B72F-48E0-B5EA-D5C0081A0EA0}" destId="{A1301146-9847-4A6C-80D8-D2CFCF5CD32D}" srcOrd="0" destOrd="0" presId="urn:microsoft.com/office/officeart/2018/2/layout/IconVerticalSolidList"/>
    <dgm:cxn modelId="{EA1CE3A8-3F62-476A-821B-81855EBE2928}" srcId="{D746468F-4C3B-4626-B17F-F06B4D418BAA}" destId="{3B15885E-85B1-4CA0-B9F1-6FD3B5EE559F}" srcOrd="3" destOrd="0" parTransId="{4FBAFA3F-F7C2-45FD-A983-C73DB7A67AC3}" sibTransId="{69DB1236-C4F4-41A9-8EF2-C1FA53371D1B}"/>
    <dgm:cxn modelId="{FC5CF9B8-DDD2-47E6-8F24-25FF89B3302E}" srcId="{D746468F-4C3B-4626-B17F-F06B4D418BAA}" destId="{735FD458-B72F-48E0-B5EA-D5C0081A0EA0}" srcOrd="4" destOrd="0" parTransId="{27C0C842-E7AB-4848-A6EF-D86EF0BE26F0}" sibTransId="{0F78E0D8-DD90-4405-8996-3B9AF57C7B7B}"/>
    <dgm:cxn modelId="{1BC643D4-1623-4417-8A12-EB5C3FFFC949}" srcId="{D746468F-4C3B-4626-B17F-F06B4D418BAA}" destId="{703B4D51-3B8B-4C6D-9A86-4A9CFD9CC163}" srcOrd="2" destOrd="0" parTransId="{622C2856-BD50-4ECB-BACB-B5F9FE560CD1}" sibTransId="{D908694A-A503-4BF4-AF79-98A3A0A0700D}"/>
    <dgm:cxn modelId="{1A954DDA-1C91-486E-A3D7-C7A321F19B77}" srcId="{D746468F-4C3B-4626-B17F-F06B4D418BAA}" destId="{B99D87D2-BA3D-4D63-863D-F46C2C9FBBAB}" srcOrd="0" destOrd="0" parTransId="{F0B631A5-7E76-4E90-A10E-F56C8EF79FD2}" sibTransId="{007AF90B-BFC4-4238-939D-942C5E7CBCEC}"/>
    <dgm:cxn modelId="{229C3FDE-CE3F-4702-A0EE-E0CD0F36B3BA}" type="presOf" srcId="{D746468F-4C3B-4626-B17F-F06B4D418BAA}" destId="{CC13F1B5-81E2-4DC2-8120-3DE7F9E87A39}" srcOrd="0" destOrd="0" presId="urn:microsoft.com/office/officeart/2018/2/layout/IconVerticalSolidList"/>
    <dgm:cxn modelId="{744F9BEC-DDB4-4B3A-AA02-D622F5FF4165}" type="presOf" srcId="{703B4D51-3B8B-4C6D-9A86-4A9CFD9CC163}" destId="{4EAC34C9-F02E-4A8D-8415-1284595373FA}" srcOrd="0" destOrd="0" presId="urn:microsoft.com/office/officeart/2018/2/layout/IconVerticalSolidList"/>
    <dgm:cxn modelId="{CB813CF2-8996-4D1F-9AEB-2E48C27DCE26}" type="presOf" srcId="{3B15885E-85B1-4CA0-B9F1-6FD3B5EE559F}" destId="{545008E3-43F8-4C56-99DC-99DBE31E8DD3}" srcOrd="0" destOrd="0" presId="urn:microsoft.com/office/officeart/2018/2/layout/IconVerticalSolidList"/>
    <dgm:cxn modelId="{3C5B05F6-25B4-4BBA-B213-21706380DF40}" type="presOf" srcId="{660D9A46-2624-4664-92E0-7ED876482998}" destId="{0EFF40F6-EE37-472E-83EF-C71A4B8EE655}" srcOrd="0" destOrd="0" presId="urn:microsoft.com/office/officeart/2018/2/layout/IconVerticalSolidList"/>
    <dgm:cxn modelId="{C523D2E5-83D8-4932-B299-9A4ABC203345}" type="presParOf" srcId="{CC13F1B5-81E2-4DC2-8120-3DE7F9E87A39}" destId="{7DDE849F-2823-4888-B044-C71B79C11144}" srcOrd="0" destOrd="0" presId="urn:microsoft.com/office/officeart/2018/2/layout/IconVerticalSolidList"/>
    <dgm:cxn modelId="{41E32EE5-D214-426E-B548-4F0FE533B5DF}" type="presParOf" srcId="{7DDE849F-2823-4888-B044-C71B79C11144}" destId="{2EDA2546-FEA5-48A0-ABD8-833B0BD684EC}" srcOrd="0" destOrd="0" presId="urn:microsoft.com/office/officeart/2018/2/layout/IconVerticalSolidList"/>
    <dgm:cxn modelId="{9BA5B386-DB55-4EB8-A3EA-C12A1C84D9C5}" type="presParOf" srcId="{7DDE849F-2823-4888-B044-C71B79C11144}" destId="{E3D1787F-3E57-4C0A-BC4F-BBB38DEB30A4}" srcOrd="1" destOrd="0" presId="urn:microsoft.com/office/officeart/2018/2/layout/IconVerticalSolidList"/>
    <dgm:cxn modelId="{0940D4E4-1097-4BAD-9D17-8469CF377853}" type="presParOf" srcId="{7DDE849F-2823-4888-B044-C71B79C11144}" destId="{E48D1D12-A243-4B46-853A-392F83CF9FF0}" srcOrd="2" destOrd="0" presId="urn:microsoft.com/office/officeart/2018/2/layout/IconVerticalSolidList"/>
    <dgm:cxn modelId="{BF739020-7191-4F60-A746-FFE617C2C1D0}" type="presParOf" srcId="{7DDE849F-2823-4888-B044-C71B79C11144}" destId="{5389D204-AE50-4F0B-8908-1165F18779CF}" srcOrd="3" destOrd="0" presId="urn:microsoft.com/office/officeart/2018/2/layout/IconVerticalSolidList"/>
    <dgm:cxn modelId="{48E0B845-9313-4853-8A28-D9A85294A3A4}" type="presParOf" srcId="{CC13F1B5-81E2-4DC2-8120-3DE7F9E87A39}" destId="{D7CA0B99-F8C9-4AF9-A4AB-DA5E21E6D2A8}" srcOrd="1" destOrd="0" presId="urn:microsoft.com/office/officeart/2018/2/layout/IconVerticalSolidList"/>
    <dgm:cxn modelId="{F87BE87A-D906-4973-AAC2-A702FF0B9682}" type="presParOf" srcId="{CC13F1B5-81E2-4DC2-8120-3DE7F9E87A39}" destId="{42FC9E5C-B3B6-47D2-A571-B9252A5BB891}" srcOrd="2" destOrd="0" presId="urn:microsoft.com/office/officeart/2018/2/layout/IconVerticalSolidList"/>
    <dgm:cxn modelId="{5B4B6040-A6E6-44E0-AD91-3B2B6EE84862}" type="presParOf" srcId="{42FC9E5C-B3B6-47D2-A571-B9252A5BB891}" destId="{A911B663-E8A0-4AAB-A238-6AE8BB8D15DC}" srcOrd="0" destOrd="0" presId="urn:microsoft.com/office/officeart/2018/2/layout/IconVerticalSolidList"/>
    <dgm:cxn modelId="{DE5D5C68-5342-4D15-B9BA-E0FC5A27208E}" type="presParOf" srcId="{42FC9E5C-B3B6-47D2-A571-B9252A5BB891}" destId="{F74926C0-AB1C-4DF2-942C-236BF387FA4A}" srcOrd="1" destOrd="0" presId="urn:microsoft.com/office/officeart/2018/2/layout/IconVerticalSolidList"/>
    <dgm:cxn modelId="{BB31A3E6-7D22-47C6-B052-13C32D0FDCFC}" type="presParOf" srcId="{42FC9E5C-B3B6-47D2-A571-B9252A5BB891}" destId="{BC8B4F74-ED86-4F6F-AE79-F06A23A399BF}" srcOrd="2" destOrd="0" presId="urn:microsoft.com/office/officeart/2018/2/layout/IconVerticalSolidList"/>
    <dgm:cxn modelId="{6B300D1B-5474-413C-B5A4-CCC862FAB044}" type="presParOf" srcId="{42FC9E5C-B3B6-47D2-A571-B9252A5BB891}" destId="{80B40E8D-B422-4CCC-BD54-B6DE486CC761}" srcOrd="3" destOrd="0" presId="urn:microsoft.com/office/officeart/2018/2/layout/IconVerticalSolidList"/>
    <dgm:cxn modelId="{3DDDD6EB-6D74-41BB-B37A-751C095305FE}" type="presParOf" srcId="{CC13F1B5-81E2-4DC2-8120-3DE7F9E87A39}" destId="{D74C25C7-1F23-411E-A8AA-40D989F866FC}" srcOrd="3" destOrd="0" presId="urn:microsoft.com/office/officeart/2018/2/layout/IconVerticalSolidList"/>
    <dgm:cxn modelId="{DBCA8AFB-250F-43AE-BFF2-B313A34F52BC}" type="presParOf" srcId="{CC13F1B5-81E2-4DC2-8120-3DE7F9E87A39}" destId="{9C050CB2-3923-4CF3-9695-077BFA993B27}" srcOrd="4" destOrd="0" presId="urn:microsoft.com/office/officeart/2018/2/layout/IconVerticalSolidList"/>
    <dgm:cxn modelId="{C24FF3A8-2B67-4448-B9C4-F784EC99AA5A}" type="presParOf" srcId="{9C050CB2-3923-4CF3-9695-077BFA993B27}" destId="{52EBDC64-BC2C-43D1-AAA4-F9AEC8F09AE5}" srcOrd="0" destOrd="0" presId="urn:microsoft.com/office/officeart/2018/2/layout/IconVerticalSolidList"/>
    <dgm:cxn modelId="{A588D83C-D6A2-44D4-B645-C8F7C771C71C}" type="presParOf" srcId="{9C050CB2-3923-4CF3-9695-077BFA993B27}" destId="{ACD6B9B7-2843-4E79-9248-0C344D9C197F}" srcOrd="1" destOrd="0" presId="urn:microsoft.com/office/officeart/2018/2/layout/IconVerticalSolidList"/>
    <dgm:cxn modelId="{2CB5F61F-D015-4A3C-92FE-879C453CEED6}" type="presParOf" srcId="{9C050CB2-3923-4CF3-9695-077BFA993B27}" destId="{333DEFF9-A0D1-4E50-A356-A75892D45C6E}" srcOrd="2" destOrd="0" presId="urn:microsoft.com/office/officeart/2018/2/layout/IconVerticalSolidList"/>
    <dgm:cxn modelId="{D9289F66-28B4-49DC-BD88-51E3B9A24FC7}" type="presParOf" srcId="{9C050CB2-3923-4CF3-9695-077BFA993B27}" destId="{4EAC34C9-F02E-4A8D-8415-1284595373FA}" srcOrd="3" destOrd="0" presId="urn:microsoft.com/office/officeart/2018/2/layout/IconVerticalSolidList"/>
    <dgm:cxn modelId="{28DBCBA6-116B-45FE-9CC5-98CC5DA85E1F}" type="presParOf" srcId="{CC13F1B5-81E2-4DC2-8120-3DE7F9E87A39}" destId="{A1FAFCDA-2E3F-4135-9E94-B027B2B0D561}" srcOrd="5" destOrd="0" presId="urn:microsoft.com/office/officeart/2018/2/layout/IconVerticalSolidList"/>
    <dgm:cxn modelId="{D0CAD071-84E1-4FD1-8F1F-AC315A539DAA}" type="presParOf" srcId="{CC13F1B5-81E2-4DC2-8120-3DE7F9E87A39}" destId="{E1C8F405-F853-4BCF-A8A2-0FEC255142CF}" srcOrd="6" destOrd="0" presId="urn:microsoft.com/office/officeart/2018/2/layout/IconVerticalSolidList"/>
    <dgm:cxn modelId="{6FB33207-3CCD-40A2-95C9-B0C48060A44A}" type="presParOf" srcId="{E1C8F405-F853-4BCF-A8A2-0FEC255142CF}" destId="{8551A961-0C22-40D3-A468-9F5DBB5110C1}" srcOrd="0" destOrd="0" presId="urn:microsoft.com/office/officeart/2018/2/layout/IconVerticalSolidList"/>
    <dgm:cxn modelId="{264951B7-FDA6-4391-A703-F3B7A7F28CE0}" type="presParOf" srcId="{E1C8F405-F853-4BCF-A8A2-0FEC255142CF}" destId="{1DA0BEF1-32EF-4A21-90C3-CC913058EAA9}" srcOrd="1" destOrd="0" presId="urn:microsoft.com/office/officeart/2018/2/layout/IconVerticalSolidList"/>
    <dgm:cxn modelId="{2A399072-6F55-46E1-90FE-3EF093170E1F}" type="presParOf" srcId="{E1C8F405-F853-4BCF-A8A2-0FEC255142CF}" destId="{99B24F57-576A-405F-83CE-A47C7BE28675}" srcOrd="2" destOrd="0" presId="urn:microsoft.com/office/officeart/2018/2/layout/IconVerticalSolidList"/>
    <dgm:cxn modelId="{9F5B4F2E-B3F3-485C-9E5D-3015015E76BF}" type="presParOf" srcId="{E1C8F405-F853-4BCF-A8A2-0FEC255142CF}" destId="{545008E3-43F8-4C56-99DC-99DBE31E8DD3}" srcOrd="3" destOrd="0" presId="urn:microsoft.com/office/officeart/2018/2/layout/IconVerticalSolidList"/>
    <dgm:cxn modelId="{1AFAE726-A2FE-4AAB-9810-7BBCA1CA9D3A}" type="presParOf" srcId="{CC13F1B5-81E2-4DC2-8120-3DE7F9E87A39}" destId="{2E10272B-A694-4254-B681-3E3FA78280E1}" srcOrd="7" destOrd="0" presId="urn:microsoft.com/office/officeart/2018/2/layout/IconVerticalSolidList"/>
    <dgm:cxn modelId="{80C7A722-CC02-4428-A76D-BAB82B72CC76}" type="presParOf" srcId="{CC13F1B5-81E2-4DC2-8120-3DE7F9E87A39}" destId="{9753EF2D-5CDC-400A-9695-BB87A3219C7A}" srcOrd="8" destOrd="0" presId="urn:microsoft.com/office/officeart/2018/2/layout/IconVerticalSolidList"/>
    <dgm:cxn modelId="{3B88F390-EDAD-4CD4-8A45-CB1BFAEACD00}" type="presParOf" srcId="{9753EF2D-5CDC-400A-9695-BB87A3219C7A}" destId="{E32741B7-5420-4913-A366-2655094F7115}" srcOrd="0" destOrd="0" presId="urn:microsoft.com/office/officeart/2018/2/layout/IconVerticalSolidList"/>
    <dgm:cxn modelId="{9B173FFA-953C-405D-AA2A-456CE94C9379}" type="presParOf" srcId="{9753EF2D-5CDC-400A-9695-BB87A3219C7A}" destId="{D6714BFD-515A-405C-9A7D-D39DE7C72984}" srcOrd="1" destOrd="0" presId="urn:microsoft.com/office/officeart/2018/2/layout/IconVerticalSolidList"/>
    <dgm:cxn modelId="{A753D6FC-B06B-48A0-90F7-1BE522055823}" type="presParOf" srcId="{9753EF2D-5CDC-400A-9695-BB87A3219C7A}" destId="{18F9FA61-D00D-4125-8985-FDA617BA699B}" srcOrd="2" destOrd="0" presId="urn:microsoft.com/office/officeart/2018/2/layout/IconVerticalSolidList"/>
    <dgm:cxn modelId="{786AB495-6CA7-44DD-BA12-F7335CE160D4}" type="presParOf" srcId="{9753EF2D-5CDC-400A-9695-BB87A3219C7A}" destId="{A1301146-9847-4A6C-80D8-D2CFCF5CD32D}" srcOrd="3" destOrd="0" presId="urn:microsoft.com/office/officeart/2018/2/layout/IconVerticalSolidList"/>
    <dgm:cxn modelId="{CDD6C5DB-CAD8-4E37-B8BE-D1226741A181}" type="presParOf" srcId="{CC13F1B5-81E2-4DC2-8120-3DE7F9E87A39}" destId="{7984CDF4-A620-4F5E-8832-9371437E7ADC}" srcOrd="9" destOrd="0" presId="urn:microsoft.com/office/officeart/2018/2/layout/IconVerticalSolidList"/>
    <dgm:cxn modelId="{F63E20D4-E2E7-4926-9309-B08828E7260D}" type="presParOf" srcId="{CC13F1B5-81E2-4DC2-8120-3DE7F9E87A39}" destId="{AB8341F8-7FD4-4A6A-ACB0-F4EB178CD1A0}" srcOrd="10" destOrd="0" presId="urn:microsoft.com/office/officeart/2018/2/layout/IconVerticalSolidList"/>
    <dgm:cxn modelId="{18B31132-0B18-47F8-AAA2-01D75CC437AE}" type="presParOf" srcId="{AB8341F8-7FD4-4A6A-ACB0-F4EB178CD1A0}" destId="{010B6492-F639-4B61-A708-11F95180F2A9}" srcOrd="0" destOrd="0" presId="urn:microsoft.com/office/officeart/2018/2/layout/IconVerticalSolidList"/>
    <dgm:cxn modelId="{070A3A63-C33E-4629-9C73-B5C6AA0D2D6B}" type="presParOf" srcId="{AB8341F8-7FD4-4A6A-ACB0-F4EB178CD1A0}" destId="{C6179ACB-3C2D-465C-AF5B-A8A517D6D447}" srcOrd="1" destOrd="0" presId="urn:microsoft.com/office/officeart/2018/2/layout/IconVerticalSolidList"/>
    <dgm:cxn modelId="{9663FD52-1403-47EB-9B6D-E7CC4CCD5E7E}" type="presParOf" srcId="{AB8341F8-7FD4-4A6A-ACB0-F4EB178CD1A0}" destId="{EE6E2E70-D41E-4FAB-994B-36A00FEA2351}" srcOrd="2" destOrd="0" presId="urn:microsoft.com/office/officeart/2018/2/layout/IconVerticalSolidList"/>
    <dgm:cxn modelId="{AA3B7A4C-2EA6-4CBF-A0AD-F0C43F4C3908}" type="presParOf" srcId="{AB8341F8-7FD4-4A6A-ACB0-F4EB178CD1A0}" destId="{0EFF40F6-EE37-472E-83EF-C71A4B8EE6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62FBF-F1F2-0A40-9720-3371E067878B}">
      <dsp:nvSpPr>
        <dsp:cNvPr id="0" name=""/>
        <dsp:cNvSpPr/>
      </dsp:nvSpPr>
      <dsp:spPr>
        <a:xfrm>
          <a:off x="0" y="26780"/>
          <a:ext cx="6240668" cy="1284769"/>
        </a:xfrm>
        <a:prstGeom prst="roundRect">
          <a:avLst/>
        </a:prstGeom>
        <a:solidFill>
          <a:schemeClr val="accent3"/>
        </a:solidFill>
        <a:ln w="19050" cap="flat" cmpd="sng" algn="in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ABRAHAM TOM </a:t>
          </a:r>
          <a:r>
            <a:rPr lang="en-IN" sz="3400" kern="1200" dirty="0"/>
            <a:t>C0849351</a:t>
          </a:r>
          <a:endParaRPr lang="en-US" sz="3400" kern="1200" dirty="0"/>
        </a:p>
      </dsp:txBody>
      <dsp:txXfrm>
        <a:off x="62717" y="89497"/>
        <a:ext cx="6115234" cy="1159335"/>
      </dsp:txXfrm>
    </dsp:sp>
    <dsp:sp modelId="{8C520CCB-92F3-FF43-8563-EB4A8FF0C1EA}">
      <dsp:nvSpPr>
        <dsp:cNvPr id="0" name=""/>
        <dsp:cNvSpPr/>
      </dsp:nvSpPr>
      <dsp:spPr>
        <a:xfrm>
          <a:off x="0" y="1409470"/>
          <a:ext cx="6240668" cy="1284769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NEVIN GEORGE VARGHESE </a:t>
          </a:r>
          <a:r>
            <a:rPr lang="en-IN" sz="3400" kern="1200"/>
            <a:t>C0815504</a:t>
          </a:r>
          <a:endParaRPr lang="en-US" sz="3400" kern="1200"/>
        </a:p>
      </dsp:txBody>
      <dsp:txXfrm>
        <a:off x="62717" y="1472187"/>
        <a:ext cx="6115234" cy="1159335"/>
      </dsp:txXfrm>
    </dsp:sp>
    <dsp:sp modelId="{CC8E7CDF-2B92-0C4A-A3D1-45BBAE65FF35}">
      <dsp:nvSpPr>
        <dsp:cNvPr id="0" name=""/>
        <dsp:cNvSpPr/>
      </dsp:nvSpPr>
      <dsp:spPr>
        <a:xfrm>
          <a:off x="0" y="2792160"/>
          <a:ext cx="6240668" cy="1284769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RONY THOMAS </a:t>
          </a:r>
          <a:r>
            <a:rPr lang="en-IN" sz="3400" kern="1200" dirty="0"/>
            <a:t>C0836455</a:t>
          </a:r>
          <a:endParaRPr lang="en-US" sz="3400" kern="1200" dirty="0"/>
        </a:p>
      </dsp:txBody>
      <dsp:txXfrm>
        <a:off x="62717" y="2854877"/>
        <a:ext cx="6115234" cy="1159335"/>
      </dsp:txXfrm>
    </dsp:sp>
    <dsp:sp modelId="{082404F5-7949-A14B-BC6D-BC7DE97C33AC}">
      <dsp:nvSpPr>
        <dsp:cNvPr id="0" name=""/>
        <dsp:cNvSpPr/>
      </dsp:nvSpPr>
      <dsp:spPr>
        <a:xfrm>
          <a:off x="0" y="4174849"/>
          <a:ext cx="6240668" cy="128476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SARIN CHACKO SAM </a:t>
          </a:r>
          <a:r>
            <a:rPr lang="en-IN" sz="3400" kern="1200" dirty="0"/>
            <a:t>C0805633</a:t>
          </a:r>
          <a:endParaRPr lang="en-US" sz="3400" kern="1200" dirty="0"/>
        </a:p>
      </dsp:txBody>
      <dsp:txXfrm>
        <a:off x="62717" y="4237566"/>
        <a:ext cx="6115234" cy="1159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65052-D9A3-3549-B05A-97A2BF72403A}">
      <dsp:nvSpPr>
        <dsp:cNvPr id="0" name=""/>
        <dsp:cNvSpPr/>
      </dsp:nvSpPr>
      <dsp:spPr>
        <a:xfrm>
          <a:off x="0" y="16559"/>
          <a:ext cx="6240668" cy="2686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YASH’s SNOWBLOWER website mainly aims to  target senior citizens  who wants to remove snow from their premises with minimum physical effort by using autoClear YSBs models offered by the company. </a:t>
          </a:r>
        </a:p>
      </dsp:txBody>
      <dsp:txXfrm>
        <a:off x="131135" y="147694"/>
        <a:ext cx="5978398" cy="2424050"/>
      </dsp:txXfrm>
    </dsp:sp>
    <dsp:sp modelId="{55A3CDE4-0139-C74C-8A0E-13BC838A8551}">
      <dsp:nvSpPr>
        <dsp:cNvPr id="0" name=""/>
        <dsp:cNvSpPr/>
      </dsp:nvSpPr>
      <dsp:spPr>
        <a:xfrm>
          <a:off x="0" y="2783519"/>
          <a:ext cx="6240668" cy="2686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Also this website targets audience who are in need of efficient and reliable snowblowers to remove the snow from their premises </a:t>
          </a:r>
        </a:p>
      </dsp:txBody>
      <dsp:txXfrm>
        <a:off x="131135" y="2914654"/>
        <a:ext cx="5978398" cy="2424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8B1AB-4A5F-1F48-8E8E-8B3A6E295D07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24B95-A75D-9842-B163-AB0B8E6779E2}">
      <dsp:nvSpPr>
        <dsp:cNvPr id="0" name=""/>
        <dsp:cNvSpPr/>
      </dsp:nvSpPr>
      <dsp:spPr>
        <a:xfrm>
          <a:off x="0" y="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Home Page </a:t>
          </a:r>
          <a:r>
            <a:rPr lang="en-US" sz="2300" kern="1200"/>
            <a:t>: This page aims to provide a brief description of products offered by YSB company and </a:t>
          </a:r>
        </a:p>
      </dsp:txBody>
      <dsp:txXfrm>
        <a:off x="0" y="0"/>
        <a:ext cx="9601200" cy="895350"/>
      </dsp:txXfrm>
    </dsp:sp>
    <dsp:sp modelId="{279E7F45-B5CB-2248-B350-9C760B428547}">
      <dsp:nvSpPr>
        <dsp:cNvPr id="0" name=""/>
        <dsp:cNvSpPr/>
      </dsp:nvSpPr>
      <dsp:spPr>
        <a:xfrm>
          <a:off x="0" y="89535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A14D0-1E0E-954F-8633-FA85B4AC22EB}">
      <dsp:nvSpPr>
        <dsp:cNvPr id="0" name=""/>
        <dsp:cNvSpPr/>
      </dsp:nvSpPr>
      <dsp:spPr>
        <a:xfrm>
          <a:off x="0" y="89535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Contact Page</a:t>
          </a:r>
          <a:r>
            <a:rPr lang="en-US" sz="2300" kern="1200"/>
            <a:t>: This page enables user to fill forms to contact the company for their queries/orders and also enables them to see the nearest YSB office</a:t>
          </a:r>
        </a:p>
      </dsp:txBody>
      <dsp:txXfrm>
        <a:off x="0" y="895350"/>
        <a:ext cx="9601200" cy="895350"/>
      </dsp:txXfrm>
    </dsp:sp>
    <dsp:sp modelId="{A08B5419-3CA9-944C-B973-3DF3CBCBB26C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048F-8F78-4C45-8CEE-5633831EC3FD}">
      <dsp:nvSpPr>
        <dsp:cNvPr id="0" name=""/>
        <dsp:cNvSpPr/>
      </dsp:nvSpPr>
      <dsp:spPr>
        <a:xfrm>
          <a:off x="0" y="179070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About Page</a:t>
          </a:r>
          <a:r>
            <a:rPr lang="en-US" sz="2300" kern="1200"/>
            <a:t>: This page mainly consist of detailed description of the YSB company’s history of leading the market with their innovative products </a:t>
          </a:r>
        </a:p>
      </dsp:txBody>
      <dsp:txXfrm>
        <a:off x="0" y="1790700"/>
        <a:ext cx="9601200" cy="895350"/>
      </dsp:txXfrm>
    </dsp:sp>
    <dsp:sp modelId="{2D350CC8-D28E-6744-8B97-DC79653789EC}">
      <dsp:nvSpPr>
        <dsp:cNvPr id="0" name=""/>
        <dsp:cNvSpPr/>
      </dsp:nvSpPr>
      <dsp:spPr>
        <a:xfrm>
          <a:off x="0" y="268605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FF108-F508-544D-A817-78D3F3A28087}">
      <dsp:nvSpPr>
        <dsp:cNvPr id="0" name=""/>
        <dsp:cNvSpPr/>
      </dsp:nvSpPr>
      <dsp:spPr>
        <a:xfrm>
          <a:off x="0" y="268605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Products Page </a:t>
          </a:r>
          <a:r>
            <a:rPr lang="en-US" sz="2300" kern="1200" dirty="0"/>
            <a:t>: This page consist details of all the products offered by YSB company including all product </a:t>
          </a:r>
          <a:r>
            <a:rPr lang="en-US" sz="2300" kern="1200" dirty="0" err="1"/>
            <a:t>images,descriptions</a:t>
          </a:r>
          <a:r>
            <a:rPr lang="en-US" sz="2300" kern="1200" dirty="0"/>
            <a:t>  </a:t>
          </a:r>
          <a:r>
            <a:rPr lang="en-US" sz="2300" kern="1200" dirty="0" err="1"/>
            <a:t>etc</a:t>
          </a:r>
          <a:endParaRPr lang="en-US" sz="2300" kern="1200" dirty="0"/>
        </a:p>
      </dsp:txBody>
      <dsp:txXfrm>
        <a:off x="0" y="2686050"/>
        <a:ext cx="9601200" cy="895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E3858-62C9-3D42-B737-0615B60853A2}">
      <dsp:nvSpPr>
        <dsp:cNvPr id="0" name=""/>
        <dsp:cNvSpPr/>
      </dsp:nvSpPr>
      <dsp:spPr>
        <a:xfrm>
          <a:off x="0" y="0"/>
          <a:ext cx="5710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E6D1E-4A3C-E642-A462-148526286389}">
      <dsp:nvSpPr>
        <dsp:cNvPr id="0" name=""/>
        <dsp:cNvSpPr/>
      </dsp:nvSpPr>
      <dsp:spPr>
        <a:xfrm>
          <a:off x="0" y="0"/>
          <a:ext cx="5710450" cy="133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#000  (black)</a:t>
          </a:r>
        </a:p>
      </dsp:txBody>
      <dsp:txXfrm>
        <a:off x="0" y="0"/>
        <a:ext cx="5710450" cy="1332290"/>
      </dsp:txXfrm>
    </dsp:sp>
    <dsp:sp modelId="{095A3CD1-72C0-0042-A129-134D75F3F392}">
      <dsp:nvSpPr>
        <dsp:cNvPr id="0" name=""/>
        <dsp:cNvSpPr/>
      </dsp:nvSpPr>
      <dsp:spPr>
        <a:xfrm>
          <a:off x="0" y="1332290"/>
          <a:ext cx="5710450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6ED0A-FBFD-2A4B-9E3F-DCCE4CC19198}">
      <dsp:nvSpPr>
        <dsp:cNvPr id="0" name=""/>
        <dsp:cNvSpPr/>
      </dsp:nvSpPr>
      <dsp:spPr>
        <a:xfrm>
          <a:off x="0" y="1332290"/>
          <a:ext cx="5710450" cy="133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#FFF (white)</a:t>
          </a:r>
        </a:p>
      </dsp:txBody>
      <dsp:txXfrm>
        <a:off x="0" y="1332290"/>
        <a:ext cx="5710450" cy="1332290"/>
      </dsp:txXfrm>
    </dsp:sp>
    <dsp:sp modelId="{04228A17-F116-C341-AF83-BC7A88E57008}">
      <dsp:nvSpPr>
        <dsp:cNvPr id="0" name=""/>
        <dsp:cNvSpPr/>
      </dsp:nvSpPr>
      <dsp:spPr>
        <a:xfrm>
          <a:off x="0" y="2664581"/>
          <a:ext cx="5710450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C5D5C-F1DF-A446-A800-F91965A1DAC5}">
      <dsp:nvSpPr>
        <dsp:cNvPr id="0" name=""/>
        <dsp:cNvSpPr/>
      </dsp:nvSpPr>
      <dsp:spPr>
        <a:xfrm>
          <a:off x="0" y="2664581"/>
          <a:ext cx="5710450" cy="133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#61941E (Bright green)</a:t>
          </a:r>
        </a:p>
      </dsp:txBody>
      <dsp:txXfrm>
        <a:off x="0" y="2664581"/>
        <a:ext cx="5710450" cy="1332290"/>
      </dsp:txXfrm>
    </dsp:sp>
    <dsp:sp modelId="{981DB160-782F-F64D-A676-E34293C47373}">
      <dsp:nvSpPr>
        <dsp:cNvPr id="0" name=""/>
        <dsp:cNvSpPr/>
      </dsp:nvSpPr>
      <dsp:spPr>
        <a:xfrm>
          <a:off x="0" y="3996872"/>
          <a:ext cx="5710450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3B42-47AE-274A-BF15-791BC42136C1}">
      <dsp:nvSpPr>
        <dsp:cNvPr id="0" name=""/>
        <dsp:cNvSpPr/>
      </dsp:nvSpPr>
      <dsp:spPr>
        <a:xfrm>
          <a:off x="0" y="3996872"/>
          <a:ext cx="5710450" cy="133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#F2F2F2 (Light grey)</a:t>
          </a:r>
        </a:p>
      </dsp:txBody>
      <dsp:txXfrm>
        <a:off x="0" y="3996872"/>
        <a:ext cx="5710450" cy="1332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EE273-1FDD-164C-BE57-F50F2E2A6ABF}">
      <dsp:nvSpPr>
        <dsp:cNvPr id="0" name=""/>
        <dsp:cNvSpPr/>
      </dsp:nvSpPr>
      <dsp:spPr>
        <a:xfrm>
          <a:off x="0" y="1166625"/>
          <a:ext cx="6240668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Verdana</a:t>
          </a:r>
        </a:p>
      </dsp:txBody>
      <dsp:txXfrm>
        <a:off x="72393" y="1239018"/>
        <a:ext cx="6095882" cy="1338188"/>
      </dsp:txXfrm>
    </dsp:sp>
    <dsp:sp modelId="{B1655A54-4EE7-454B-8CC5-4601EDDD4D31}">
      <dsp:nvSpPr>
        <dsp:cNvPr id="0" name=""/>
        <dsp:cNvSpPr/>
      </dsp:nvSpPr>
      <dsp:spPr>
        <a:xfrm>
          <a:off x="0" y="2836800"/>
          <a:ext cx="6240668" cy="1482974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Sans-seriff</a:t>
          </a:r>
        </a:p>
      </dsp:txBody>
      <dsp:txXfrm>
        <a:off x="72393" y="2909193"/>
        <a:ext cx="6095882" cy="1338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2546-FEA5-48A0-ABD8-833B0BD684EC}">
      <dsp:nvSpPr>
        <dsp:cNvPr id="0" name=""/>
        <dsp:cNvSpPr/>
      </dsp:nvSpPr>
      <dsp:spPr>
        <a:xfrm>
          <a:off x="0" y="1774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1787F-3E57-4C0A-BC4F-BBB38DEB30A4}">
      <dsp:nvSpPr>
        <dsp:cNvPr id="0" name=""/>
        <dsp:cNvSpPr/>
      </dsp:nvSpPr>
      <dsp:spPr>
        <a:xfrm>
          <a:off x="228767" y="171932"/>
          <a:ext cx="415940" cy="415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9D204-AE50-4F0B-8908-1165F18779CF}">
      <dsp:nvSpPr>
        <dsp:cNvPr id="0" name=""/>
        <dsp:cNvSpPr/>
      </dsp:nvSpPr>
      <dsp:spPr>
        <a:xfrm>
          <a:off x="873474" y="1774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compatibility /responsive webpages using mediaquery</a:t>
          </a:r>
        </a:p>
      </dsp:txBody>
      <dsp:txXfrm>
        <a:off x="873474" y="1774"/>
        <a:ext cx="5367194" cy="756255"/>
      </dsp:txXfrm>
    </dsp:sp>
    <dsp:sp modelId="{A911B663-E8A0-4AAB-A238-6AE8BB8D15DC}">
      <dsp:nvSpPr>
        <dsp:cNvPr id="0" name=""/>
        <dsp:cNvSpPr/>
      </dsp:nvSpPr>
      <dsp:spPr>
        <a:xfrm>
          <a:off x="0" y="947093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926C0-AB1C-4DF2-942C-236BF387FA4A}">
      <dsp:nvSpPr>
        <dsp:cNvPr id="0" name=""/>
        <dsp:cNvSpPr/>
      </dsp:nvSpPr>
      <dsp:spPr>
        <a:xfrm>
          <a:off x="228767" y="1117251"/>
          <a:ext cx="415940" cy="415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40E8D-B422-4CCC-BD54-B6DE486CC761}">
      <dsp:nvSpPr>
        <dsp:cNvPr id="0" name=""/>
        <dsp:cNvSpPr/>
      </dsp:nvSpPr>
      <dsp:spPr>
        <a:xfrm>
          <a:off x="873474" y="947093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map to show location of the office</a:t>
          </a:r>
        </a:p>
      </dsp:txBody>
      <dsp:txXfrm>
        <a:off x="873474" y="947093"/>
        <a:ext cx="5367194" cy="756255"/>
      </dsp:txXfrm>
    </dsp:sp>
    <dsp:sp modelId="{52EBDC64-BC2C-43D1-AAA4-F9AEC8F09AE5}">
      <dsp:nvSpPr>
        <dsp:cNvPr id="0" name=""/>
        <dsp:cNvSpPr/>
      </dsp:nvSpPr>
      <dsp:spPr>
        <a:xfrm>
          <a:off x="0" y="1892412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6B9B7-2843-4E79-9248-0C344D9C197F}">
      <dsp:nvSpPr>
        <dsp:cNvPr id="0" name=""/>
        <dsp:cNvSpPr/>
      </dsp:nvSpPr>
      <dsp:spPr>
        <a:xfrm>
          <a:off x="228767" y="2062570"/>
          <a:ext cx="415940" cy="415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C34C9-F02E-4A8D-8415-1284595373FA}">
      <dsp:nvSpPr>
        <dsp:cNvPr id="0" name=""/>
        <dsp:cNvSpPr/>
      </dsp:nvSpPr>
      <dsp:spPr>
        <a:xfrm>
          <a:off x="873474" y="1892412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Image gallery to let users know more about YSB’s</a:t>
          </a:r>
        </a:p>
      </dsp:txBody>
      <dsp:txXfrm>
        <a:off x="873474" y="1892412"/>
        <a:ext cx="5367194" cy="756255"/>
      </dsp:txXfrm>
    </dsp:sp>
    <dsp:sp modelId="{8551A961-0C22-40D3-A468-9F5DBB5110C1}">
      <dsp:nvSpPr>
        <dsp:cNvPr id="0" name=""/>
        <dsp:cNvSpPr/>
      </dsp:nvSpPr>
      <dsp:spPr>
        <a:xfrm>
          <a:off x="0" y="2837731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BEF1-32EF-4A21-90C3-CC913058EAA9}">
      <dsp:nvSpPr>
        <dsp:cNvPr id="0" name=""/>
        <dsp:cNvSpPr/>
      </dsp:nvSpPr>
      <dsp:spPr>
        <a:xfrm>
          <a:off x="228767" y="3007889"/>
          <a:ext cx="415940" cy="415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008E3-43F8-4C56-99DC-99DBE31E8DD3}">
      <dsp:nvSpPr>
        <dsp:cNvPr id="0" name=""/>
        <dsp:cNvSpPr/>
      </dsp:nvSpPr>
      <dsp:spPr>
        <a:xfrm>
          <a:off x="873474" y="2837731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Contrasting </a:t>
          </a:r>
          <a:r>
            <a:rPr lang="en-US" sz="1900" kern="1200" dirty="0" err="1"/>
            <a:t>colour</a:t>
          </a:r>
          <a:r>
            <a:rPr lang="en-US" sz="1900" kern="1200" dirty="0"/>
            <a:t> scheme </a:t>
          </a:r>
        </a:p>
      </dsp:txBody>
      <dsp:txXfrm>
        <a:off x="873474" y="2837731"/>
        <a:ext cx="5367194" cy="756255"/>
      </dsp:txXfrm>
    </dsp:sp>
    <dsp:sp modelId="{E32741B7-5420-4913-A366-2655094F7115}">
      <dsp:nvSpPr>
        <dsp:cNvPr id="0" name=""/>
        <dsp:cNvSpPr/>
      </dsp:nvSpPr>
      <dsp:spPr>
        <a:xfrm>
          <a:off x="0" y="3783050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14BFD-515A-405C-9A7D-D39DE7C72984}">
      <dsp:nvSpPr>
        <dsp:cNvPr id="0" name=""/>
        <dsp:cNvSpPr/>
      </dsp:nvSpPr>
      <dsp:spPr>
        <a:xfrm>
          <a:off x="228767" y="3953208"/>
          <a:ext cx="415940" cy="4159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01146-9847-4A6C-80D8-D2CFCF5CD32D}">
      <dsp:nvSpPr>
        <dsp:cNvPr id="0" name=""/>
        <dsp:cNvSpPr/>
      </dsp:nvSpPr>
      <dsp:spPr>
        <a:xfrm>
          <a:off x="873474" y="3783050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Forms for users to get in touch or contact the company</a:t>
          </a:r>
        </a:p>
      </dsp:txBody>
      <dsp:txXfrm>
        <a:off x="873474" y="3783050"/>
        <a:ext cx="5367194" cy="756255"/>
      </dsp:txXfrm>
    </dsp:sp>
    <dsp:sp modelId="{010B6492-F639-4B61-A708-11F95180F2A9}">
      <dsp:nvSpPr>
        <dsp:cNvPr id="0" name=""/>
        <dsp:cNvSpPr/>
      </dsp:nvSpPr>
      <dsp:spPr>
        <a:xfrm>
          <a:off x="0" y="4728369"/>
          <a:ext cx="6240668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9ACB-3C2D-465C-AF5B-A8A517D6D447}">
      <dsp:nvSpPr>
        <dsp:cNvPr id="0" name=""/>
        <dsp:cNvSpPr/>
      </dsp:nvSpPr>
      <dsp:spPr>
        <a:xfrm>
          <a:off x="228767" y="4898527"/>
          <a:ext cx="415940" cy="4159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F40F6-EE37-472E-83EF-C71A4B8EE655}">
      <dsp:nvSpPr>
        <dsp:cNvPr id="0" name=""/>
        <dsp:cNvSpPr/>
      </dsp:nvSpPr>
      <dsp:spPr>
        <a:xfrm>
          <a:off x="873474" y="4728369"/>
          <a:ext cx="5367194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Informative header and footer</a:t>
          </a:r>
        </a:p>
      </dsp:txBody>
      <dsp:txXfrm>
        <a:off x="873474" y="4728369"/>
        <a:ext cx="5367194" cy="75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3CB87E-4591-47A1-9046-CF63F17215EF}" type="datetime2">
              <a:rPr lang="en-US" smtClean="0"/>
              <a:t>Thursday, April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01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April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60CDE-A6F1-4138-AF12-ED09E8E5FB6B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384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9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EA162C-A7C1-4263-9453-1BAFF8C39559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0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F6793-3458-4587-8168-65F0C37A92D2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1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April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7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3244-52EB-A142-84A9-635DB044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3AB41-E92E-D848-BA51-47838754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Front End Web Development I</a:t>
            </a:r>
          </a:p>
          <a:p>
            <a:pPr algn="l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87F65-5C58-7311-FC76-E4421E05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" b="-3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EEC5-E0D3-D34D-8DF0-09CB26ED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296" y="264017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5C1D6-661C-971C-27FE-24D2E863A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7197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7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A987-41AF-1348-A1D2-10088AB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SITEMAP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F3EF047-BB16-FE4D-9DDC-91651D028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597" y="1481137"/>
            <a:ext cx="9852257" cy="4533900"/>
          </a:xfrm>
        </p:spPr>
      </p:pic>
    </p:spTree>
    <p:extLst>
      <p:ext uri="{BB962C8B-B14F-4D97-AF65-F5344CB8AC3E}">
        <p14:creationId xmlns:p14="http://schemas.microsoft.com/office/powerpoint/2010/main" val="25019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BD24F-D5BC-4FD4-3070-9AF14BCB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1921" b="2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6DF67-C1DD-5746-BD3F-493BD4A1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431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597F203-05D9-9244-8399-E25D3B91E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502" y="480515"/>
            <a:ext cx="574499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F6601B3-AF53-3A4B-AF58-F384BDA9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944" y="480515"/>
            <a:ext cx="5082110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F611651-13D6-1541-82D5-809FE998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643" y="800100"/>
            <a:ext cx="343071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DAB2586E-3B3E-0F46-9C56-E4C401AF7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047" y="800100"/>
            <a:ext cx="381190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4E473-F3FE-F846-9DC6-82D11772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B0F242B-F160-EF7D-3819-F4CA9E3B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BE8E-B4FA-DB47-900A-5AE2FE10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PROJECT GROUP</a:t>
            </a:r>
            <a:br>
              <a:rPr lang="en-US" dirty="0"/>
            </a:br>
            <a:r>
              <a:rPr lang="en-US" dirty="0"/>
              <a:t>MEMBERS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308870-09B8-7448-D46E-E3B84357C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47214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C386-C4C6-FE40-B438-19AD59B9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248" y="1742504"/>
            <a:ext cx="6475223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sz="4800" b="1" dirty="0"/>
              <a:t>WEBSITE FOR </a:t>
            </a:r>
            <a:br>
              <a:rPr lang="en-US" sz="4800" dirty="0"/>
            </a:br>
            <a:r>
              <a:rPr lang="en-US" sz="4000" u="sng" dirty="0"/>
              <a:t>YASH’s SNOW BLOWERS</a:t>
            </a:r>
          </a:p>
        </p:txBody>
      </p:sp>
      <p:pic>
        <p:nvPicPr>
          <p:cNvPr id="29" name="Graphic 28" descr="Snowflake">
            <a:extLst>
              <a:ext uri="{FF2B5EF4-FFF2-40B4-BE49-F238E27FC236}">
                <a16:creationId xmlns:a16="http://schemas.microsoft.com/office/drawing/2014/main" id="{66F368C9-B7E8-C0A9-18BC-91E41283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850" y="1837726"/>
            <a:ext cx="4334474" cy="43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9BC0-5A8C-3B4F-8A6F-5986ED5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E294-A671-2749-BA04-A8C11DCC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YASH’s SNOW BLOWERS (YSB) is one of the leading snowblower manufacturing company headquartered in Montreal , Quebec since 1994. They offer numerous snowblowers which are more powerful, more efficient and more reliable based on user needs/demands.</a:t>
            </a:r>
          </a:p>
          <a:p>
            <a:r>
              <a:rPr lang="en-US" dirty="0"/>
              <a:t>This website aims to provide user with a brief description of YASH’s SNOWBLOWERS as a growing product based company.</a:t>
            </a:r>
          </a:p>
          <a:p>
            <a:r>
              <a:rPr lang="en-US" dirty="0"/>
              <a:t>This website also provides the details on all the products offered by the company </a:t>
            </a:r>
          </a:p>
          <a:p>
            <a:r>
              <a:rPr lang="en-US" dirty="0"/>
              <a:t>And details to contact the company or locate nearby office</a:t>
            </a:r>
          </a:p>
          <a:p>
            <a:r>
              <a:rPr lang="en-US" dirty="0"/>
              <a:t>This website also enables user to understand more about the products offered by the company from the gallery pictures uploaded on the website</a:t>
            </a:r>
          </a:p>
          <a:p>
            <a:r>
              <a:rPr lang="en-US" dirty="0"/>
              <a:t>To sum up , this website aims to provide an </a:t>
            </a:r>
            <a:r>
              <a:rPr lang="en-US" dirty="0" err="1"/>
              <a:t>offlline</a:t>
            </a:r>
            <a:r>
              <a:rPr lang="en-US" dirty="0"/>
              <a:t> store experience to the user (without the option of purchasing products online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AD97-D115-2C4C-B862-057B92BC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24" y="442146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FBA51-9970-3E05-A513-126E6E28B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52103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31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DAF1-AA56-024A-B8A6-899D2F87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INCLUDED IN THE WEBSITE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85FBE-3D8F-2800-4D7A-F81170FC6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0163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2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68C0-9A46-554C-BE90-964A282D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5607-8FF0-B842-9E8B-41A08E3D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visual representations used on the website are </a:t>
            </a:r>
          </a:p>
          <a:p>
            <a:r>
              <a:rPr lang="en-US" dirty="0"/>
              <a:t>JPEG</a:t>
            </a:r>
          </a:p>
          <a:p>
            <a:r>
              <a:rPr lang="en-US" dirty="0"/>
              <a:t>PNG</a:t>
            </a:r>
          </a:p>
          <a:p>
            <a:r>
              <a:rPr lang="en-US" dirty="0"/>
              <a:t>Google Map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40B8-18A3-0A4E-9ED0-EE90117F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55" y="438786"/>
            <a:ext cx="5069451" cy="4976179"/>
          </a:xfrm>
        </p:spPr>
        <p:txBody>
          <a:bodyPr>
            <a:normAutofit/>
          </a:bodyPr>
          <a:lstStyle/>
          <a:p>
            <a:r>
              <a:rPr lang="en-US" dirty="0"/>
              <a:t>COLOUR SCHEME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6A86A-FF8B-2473-0741-E74A2B6D4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75852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07B371-1C5F-A946-94E7-64C21FC49FFE}"/>
              </a:ext>
            </a:extLst>
          </p:cNvPr>
          <p:cNvSpPr txBox="1"/>
          <p:nvPr/>
        </p:nvSpPr>
        <p:spPr>
          <a:xfrm>
            <a:off x="2185988" y="6500813"/>
            <a:ext cx="48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: https://</a:t>
            </a:r>
            <a:r>
              <a:rPr lang="en-US" dirty="0" err="1"/>
              <a:t>www.canva.com</a:t>
            </a:r>
            <a:r>
              <a:rPr lang="en-US" dirty="0"/>
              <a:t>/color-palette/ </a:t>
            </a:r>
          </a:p>
        </p:txBody>
      </p:sp>
    </p:spTree>
    <p:extLst>
      <p:ext uri="{BB962C8B-B14F-4D97-AF65-F5344CB8AC3E}">
        <p14:creationId xmlns:p14="http://schemas.microsoft.com/office/powerpoint/2010/main" val="168307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68B8-CE53-4D4D-AAEA-01DAD29D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12" y="394645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FONT STYLES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574BC-CE71-840A-B336-FA2C06ABF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69851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230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{04BC23D6-C8BF-FF48-AC0B-DD9E1C36B3E9}tf10001072</Template>
  <TotalTime>637</TotalTime>
  <Words>428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TERM PROJECT</vt:lpstr>
      <vt:lpstr>PROJECT GROUP MEMBERS</vt:lpstr>
      <vt:lpstr> WEBSITE FOR  YASH’s SNOW BLOWERS</vt:lpstr>
      <vt:lpstr>PURPOSE OF WEBSITE</vt:lpstr>
      <vt:lpstr>TARGET AUDIENCE</vt:lpstr>
      <vt:lpstr>PAGES INCLUDED IN THE WEBSITE</vt:lpstr>
      <vt:lpstr>GRAPHICS USED</vt:lpstr>
      <vt:lpstr>COLOUR SCHEME</vt:lpstr>
      <vt:lpstr>FONT STYLES USED</vt:lpstr>
      <vt:lpstr>FEATURES </vt:lpstr>
      <vt:lpstr>    SITEMAP</vt:lpstr>
      <vt:lpstr>WIRE FRAME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Nevin  George Varghese</dc:creator>
  <cp:lastModifiedBy>Nevin  George Varghese</cp:lastModifiedBy>
  <cp:revision>9</cp:revision>
  <dcterms:created xsi:type="dcterms:W3CDTF">2022-04-21T01:59:38Z</dcterms:created>
  <dcterms:modified xsi:type="dcterms:W3CDTF">2022-04-22T03:16:26Z</dcterms:modified>
</cp:coreProperties>
</file>