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-italic.fntdata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Merriweather-bold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Roboto-bold.fntdata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Merriweather-regular.fntdata"/><Relationship Id="rId2" Type="http://schemas.openxmlformats.org/officeDocument/2006/relationships/viewProps" Target="viewProps.xml"/><Relationship Id="rId16" Type="http://schemas.openxmlformats.org/officeDocument/2006/relationships/font" Target="fonts/Roboto-regular.fntdata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Roboto-boldItalic.fntdata"/><Relationship Id="rId22" Type="http://schemas.openxmlformats.org/officeDocument/2006/relationships/font" Target="fonts/Merriweather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e592bef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e592bef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e592bef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e592bef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e592bef1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e592bef1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592bef1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e592bef1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e592bef1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e592bef1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592bef1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592bef1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e592bef1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e592bef1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e592bef1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e592bef1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e592bef1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e592bef1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4575"/>
            <a:ext cx="8520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Problem 1- </a:t>
            </a:r>
            <a:r>
              <a:rPr lang="en" sz="3700"/>
              <a:t>Network Anomaly Analysis</a:t>
            </a:r>
            <a:endParaRPr sz="3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1800" y="18050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Abed, Nevin and Heshan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75" y="1253152"/>
            <a:ext cx="6024373" cy="29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Problem: Classify network packets as normal or various attack types using network traffic features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Dataset: ~400,000 samples with 41 features (protocol details, connection statistics, traffic patterns)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Severe class imbalance (some attacks have very few examples)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Potential data leakage from connection counting features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Missing values in categorical features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Goal: Create a robust model that accurately identifies attack types while addressing data leakage issues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Understanding/ Organization of the 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 features + target class variable (26 unique attack types)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categorical features: protocol_type (5 types), service (68 types), flag (13 types)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22,469 complete cases out of 528,603 rows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128,935 duplicate records removed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36,061 samples with empty class labels removed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outliers (shouldn’t be removed)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Strategy:</a:t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data before any processing (70% train, 30% test)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values handled by: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Categorical: Mode imputation from training set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Numerical: Median imputation from training set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9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382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Data Leakage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Data Leakage Concerns: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correlated features (17 redundant features with &gt;0.95 correlation)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volume metrics might leak information about attack type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 Approach: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importance scores to identify key predictors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to remove redundant features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reduced feature set without leaky features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Reduced from 41 to 24 features with minimal performance impact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Important Features: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counts (count, srv_count)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transferred (src_bytes, dst_bytes)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rates (same_srv_rate)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Success Metrics: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Objective: Accurate multi-class classification of network traffic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Success Factors: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data leakage and addressing it properly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generalizable model that doesn't overfit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Effectively handling class imbalance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meaningful feature subsets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Targets: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accuracy &gt; 95% on test set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at least 80% of redundant/leaky features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Establishing reusable preprocessing pipeline for network data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information loss while handling missing values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deduplication without introducing bias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train/test split preventing data leakage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 in dimensionality while maintaining performance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meaningful feature groups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accuracy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Performance:</a:t>
            </a:r>
            <a:endParaRPr b="1"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Per-class precision, recall, and F1 scores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on minority classes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Generalization to unseen data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curve analysis for overfitting detection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 &amp;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0" y="585150"/>
            <a:ext cx="4239000" cy="4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Selection:</a:t>
            </a: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Forest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for our dataset:</a:t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missing values natively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with categorical features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to outliers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with class imbalance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Metrics:</a:t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accuracy:</a:t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all features: 99.92%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leaky features: 99.71%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Per-class performance analysis: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Exceptional detection of majority classes (&gt;99% F1)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performance on rare attack types (some with 0% recall)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Macro-average F1: 60.4% vs Weighted-average F1: 99.7%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Findings &amp; Research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905" u="sng">
                <a:solidFill>
                  <a:schemeClr val="dk1"/>
                </a:solidFill>
              </a:rPr>
              <a:t>Major Insights:</a:t>
            </a:r>
            <a:endParaRPr b="1" sz="905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05">
                <a:solidFill>
                  <a:schemeClr val="dk1"/>
                </a:solidFill>
              </a:rPr>
              <a:t>Model relies heavily on traffic volume metrics rather than behavioral patterns</a:t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05">
                <a:solidFill>
                  <a:schemeClr val="dk1"/>
                </a:solidFill>
              </a:rPr>
              <a:t>Excellent overall accuracy masks poor performance on rare attacks</a:t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05">
                <a:solidFill>
                  <a:schemeClr val="dk1"/>
                </a:solidFill>
              </a:rPr>
              <a:t>Removing 40% of features only reduced accuracy by 0.21%</a:t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905" u="sng">
                <a:solidFill>
                  <a:schemeClr val="dk1"/>
                </a:solidFill>
              </a:rPr>
              <a:t>Research Questions:</a:t>
            </a:r>
            <a:endParaRPr b="1" sz="905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05">
                <a:solidFill>
                  <a:schemeClr val="dk1"/>
                </a:solidFill>
              </a:rPr>
              <a:t>How do protocol metadata features alone (protocol_type, service, flag) perform compared to traffic volume metrics?</a:t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05">
                <a:solidFill>
                  <a:schemeClr val="dk1"/>
                </a:solidFill>
              </a:rPr>
              <a:t>What are the distinctive patterns of minority attack classes that differentiate them from normal traffic?</a:t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05">
                <a:solidFill>
                  <a:schemeClr val="dk1"/>
                </a:solidFill>
              </a:rPr>
              <a:t>Can we identify early warning signals for specific attack types from temporal connection patterns?</a:t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90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925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classification approach: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classify normal vs. attack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identify specific attack type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class imbalance: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SMOTE oversampling for rare classes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Class-weighted loss functions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specialized models for rare attack types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Deeper analysis of temporal patterns in connections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925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high-accuracy model with reduced feature set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key challenges in minority class detection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Established framework for robust network intrusion detection</a:t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9149C4AC0CB74AB9CD662529A92A72" ma:contentTypeVersion="7" ma:contentTypeDescription="Create a new document." ma:contentTypeScope="" ma:versionID="97a39ca4c8bb8cdf7c4f5bddc1a2a999">
  <xsd:schema xmlns:xsd="http://www.w3.org/2001/XMLSchema" xmlns:xs="http://www.w3.org/2001/XMLSchema" xmlns:p="http://schemas.microsoft.com/office/2006/metadata/properties" xmlns:ns2="9b345592-62ca-40d6-b31e-efe812f12fbf" targetNamespace="http://schemas.microsoft.com/office/2006/metadata/properties" ma:root="true" ma:fieldsID="1cc5443e783e20c67d0cc6709e144295" ns2:_="">
    <xsd:import namespace="9b345592-62ca-40d6-b31e-efe812f12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45592-62ca-40d6-b31e-efe812f12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7694B2-6362-4C9B-A5A7-2609AC1C3C08}"/>
</file>

<file path=customXml/itemProps2.xml><?xml version="1.0" encoding="utf-8"?>
<ds:datastoreItem xmlns:ds="http://schemas.openxmlformats.org/officeDocument/2006/customXml" ds:itemID="{51C1CD3A-494E-402A-881D-9DB1253720E2}"/>
</file>

<file path=customXml/itemProps3.xml><?xml version="1.0" encoding="utf-8"?>
<ds:datastoreItem xmlns:ds="http://schemas.openxmlformats.org/officeDocument/2006/customXml" ds:itemID="{8307EDCB-2507-4D70-B801-5FCE14F87EA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0x010100CB9149C4AC0CB74AB9CD662529A92A72</vt:lpwstr>
  </property>
</Properties>
</file>