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301" r:id="rId3"/>
    <p:sldId id="257" r:id="rId4"/>
    <p:sldId id="298" r:id="rId5"/>
    <p:sldId id="258" r:id="rId6"/>
    <p:sldId id="259" r:id="rId7"/>
    <p:sldId id="261" r:id="rId8"/>
    <p:sldId id="263" r:id="rId9"/>
    <p:sldId id="262" r:id="rId10"/>
    <p:sldId id="264" r:id="rId11"/>
    <p:sldId id="265" r:id="rId12"/>
    <p:sldId id="273" r:id="rId13"/>
    <p:sldId id="266" r:id="rId14"/>
    <p:sldId id="267" r:id="rId15"/>
    <p:sldId id="268" r:id="rId16"/>
    <p:sldId id="296" r:id="rId17"/>
    <p:sldId id="269" r:id="rId18"/>
    <p:sldId id="270" r:id="rId19"/>
    <p:sldId id="271" r:id="rId20"/>
    <p:sldId id="274" r:id="rId21"/>
    <p:sldId id="297" r:id="rId22"/>
    <p:sldId id="275" r:id="rId23"/>
    <p:sldId id="283" r:id="rId24"/>
    <p:sldId id="287" r:id="rId25"/>
    <p:sldId id="289" r:id="rId26"/>
    <p:sldId id="285" r:id="rId27"/>
    <p:sldId id="290" r:id="rId28"/>
    <p:sldId id="302" r:id="rId29"/>
    <p:sldId id="284" r:id="rId3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66FF"/>
    <a:srgbClr val="FF3300"/>
    <a:srgbClr val="008000"/>
    <a:srgbClr val="FF66CC"/>
    <a:srgbClr val="00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5" autoAdjust="0"/>
    <p:restoredTop sz="88292" autoAdjust="0"/>
  </p:normalViewPr>
  <p:slideViewPr>
    <p:cSldViewPr snapToGrid="0">
      <p:cViewPr varScale="1">
        <p:scale>
          <a:sx n="110" d="100"/>
          <a:sy n="110" d="100"/>
        </p:scale>
        <p:origin x="11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ley Chen" userId="19123e9fcf5bb413" providerId="LiveId" clId="{368D40B1-3563-4DDA-915E-EE1914828C49}"/>
    <pc:docChg chg="custSel addSld delSld modSld">
      <pc:chgData name="Shirley Chen" userId="19123e9fcf5bb413" providerId="LiveId" clId="{368D40B1-3563-4DDA-915E-EE1914828C49}" dt="2020-01-10T08:36:57.338" v="393" actId="2696"/>
      <pc:docMkLst>
        <pc:docMk/>
      </pc:docMkLst>
      <pc:sldChg chg="modSp">
        <pc:chgData name="Shirley Chen" userId="19123e9fcf5bb413" providerId="LiveId" clId="{368D40B1-3563-4DDA-915E-EE1914828C49}" dt="2020-01-10T08:14:17.428" v="9" actId="20577"/>
        <pc:sldMkLst>
          <pc:docMk/>
          <pc:sldMk cId="421273473" sldId="256"/>
        </pc:sldMkLst>
        <pc:spChg chg="mod">
          <ac:chgData name="Shirley Chen" userId="19123e9fcf5bb413" providerId="LiveId" clId="{368D40B1-3563-4DDA-915E-EE1914828C49}" dt="2020-01-10T08:14:17.428" v="9" actId="20577"/>
          <ac:spMkLst>
            <pc:docMk/>
            <pc:sldMk cId="421273473" sldId="256"/>
            <ac:spMk id="3" creationId="{6AFB7DCB-3B17-4675-93D4-9FB82F652374}"/>
          </ac:spMkLst>
        </pc:spChg>
      </pc:sldChg>
      <pc:sldChg chg="modSp">
        <pc:chgData name="Shirley Chen" userId="19123e9fcf5bb413" providerId="LiveId" clId="{368D40B1-3563-4DDA-915E-EE1914828C49}" dt="2020-01-10T08:16:17.675" v="127" actId="27636"/>
        <pc:sldMkLst>
          <pc:docMk/>
          <pc:sldMk cId="796089422" sldId="258"/>
        </pc:sldMkLst>
        <pc:spChg chg="mod">
          <ac:chgData name="Shirley Chen" userId="19123e9fcf5bb413" providerId="LiveId" clId="{368D40B1-3563-4DDA-915E-EE1914828C49}" dt="2020-01-10T08:16:17.675" v="127" actId="27636"/>
          <ac:spMkLst>
            <pc:docMk/>
            <pc:sldMk cId="796089422" sldId="258"/>
            <ac:spMk id="3" creationId="{CCBF915E-8874-40BA-AA2B-7FEC6CE46D11}"/>
          </ac:spMkLst>
        </pc:spChg>
      </pc:sldChg>
      <pc:sldChg chg="del">
        <pc:chgData name="Shirley Chen" userId="19123e9fcf5bb413" providerId="LiveId" clId="{368D40B1-3563-4DDA-915E-EE1914828C49}" dt="2020-01-10T08:28:02.913" v="157" actId="47"/>
        <pc:sldMkLst>
          <pc:docMk/>
          <pc:sldMk cId="1178933804" sldId="277"/>
        </pc:sldMkLst>
      </pc:sldChg>
      <pc:sldChg chg="del">
        <pc:chgData name="Shirley Chen" userId="19123e9fcf5bb413" providerId="LiveId" clId="{368D40B1-3563-4DDA-915E-EE1914828C49}" dt="2020-01-10T08:28:02.913" v="157" actId="47"/>
        <pc:sldMkLst>
          <pc:docMk/>
          <pc:sldMk cId="326349068" sldId="278"/>
        </pc:sldMkLst>
      </pc:sldChg>
      <pc:sldChg chg="del">
        <pc:chgData name="Shirley Chen" userId="19123e9fcf5bb413" providerId="LiveId" clId="{368D40B1-3563-4DDA-915E-EE1914828C49}" dt="2020-01-10T08:28:02.913" v="157" actId="47"/>
        <pc:sldMkLst>
          <pc:docMk/>
          <pc:sldMk cId="434283562" sldId="279"/>
        </pc:sldMkLst>
      </pc:sldChg>
      <pc:sldChg chg="del">
        <pc:chgData name="Shirley Chen" userId="19123e9fcf5bb413" providerId="LiveId" clId="{368D40B1-3563-4DDA-915E-EE1914828C49}" dt="2020-01-10T08:28:02.913" v="157" actId="47"/>
        <pc:sldMkLst>
          <pc:docMk/>
          <pc:sldMk cId="1780888923" sldId="280"/>
        </pc:sldMkLst>
      </pc:sldChg>
      <pc:sldChg chg="del">
        <pc:chgData name="Shirley Chen" userId="19123e9fcf5bb413" providerId="LiveId" clId="{368D40B1-3563-4DDA-915E-EE1914828C49}" dt="2020-01-10T08:28:02.913" v="157" actId="47"/>
        <pc:sldMkLst>
          <pc:docMk/>
          <pc:sldMk cId="3142452464" sldId="281"/>
        </pc:sldMkLst>
      </pc:sldChg>
      <pc:sldChg chg="del">
        <pc:chgData name="Shirley Chen" userId="19123e9fcf5bb413" providerId="LiveId" clId="{368D40B1-3563-4DDA-915E-EE1914828C49}" dt="2020-01-10T08:28:06.240" v="158" actId="47"/>
        <pc:sldMkLst>
          <pc:docMk/>
          <pc:sldMk cId="1860290845" sldId="282"/>
        </pc:sldMkLst>
      </pc:sldChg>
      <pc:sldChg chg="modSp modTransition">
        <pc:chgData name="Shirley Chen" userId="19123e9fcf5bb413" providerId="LiveId" clId="{368D40B1-3563-4DDA-915E-EE1914828C49}" dt="2020-01-10T08:27:55.202" v="156" actId="20577"/>
        <pc:sldMkLst>
          <pc:docMk/>
          <pc:sldMk cId="3115228827" sldId="297"/>
        </pc:sldMkLst>
        <pc:spChg chg="mod">
          <ac:chgData name="Shirley Chen" userId="19123e9fcf5bb413" providerId="LiveId" clId="{368D40B1-3563-4DDA-915E-EE1914828C49}" dt="2020-01-10T08:27:55.202" v="156" actId="20577"/>
          <ac:spMkLst>
            <pc:docMk/>
            <pc:sldMk cId="3115228827" sldId="297"/>
            <ac:spMk id="3" creationId="{7496DD9A-D456-4C7F-805F-E718E0199536}"/>
          </ac:spMkLst>
        </pc:spChg>
      </pc:sldChg>
      <pc:sldChg chg="modSp">
        <pc:chgData name="Shirley Chen" userId="19123e9fcf5bb413" providerId="LiveId" clId="{368D40B1-3563-4DDA-915E-EE1914828C49}" dt="2020-01-10T08:16:34.163" v="137" actId="20577"/>
        <pc:sldMkLst>
          <pc:docMk/>
          <pc:sldMk cId="2080766607" sldId="298"/>
        </pc:sldMkLst>
        <pc:spChg chg="mod">
          <ac:chgData name="Shirley Chen" userId="19123e9fcf5bb413" providerId="LiveId" clId="{368D40B1-3563-4DDA-915E-EE1914828C49}" dt="2020-01-10T08:16:34.163" v="137" actId="20577"/>
          <ac:spMkLst>
            <pc:docMk/>
            <pc:sldMk cId="2080766607" sldId="298"/>
            <ac:spMk id="5" creationId="{4597E00F-D07F-4414-9853-EEB9301516F9}"/>
          </ac:spMkLst>
        </pc:spChg>
      </pc:sldChg>
      <pc:sldChg chg="modSp add">
        <pc:chgData name="Shirley Chen" userId="19123e9fcf5bb413" providerId="LiveId" clId="{368D40B1-3563-4DDA-915E-EE1914828C49}" dt="2020-01-10T08:28:12.660" v="167" actId="20577"/>
        <pc:sldMkLst>
          <pc:docMk/>
          <pc:sldMk cId="2660277826" sldId="299"/>
        </pc:sldMkLst>
        <pc:spChg chg="mod">
          <ac:chgData name="Shirley Chen" userId="19123e9fcf5bb413" providerId="LiveId" clId="{368D40B1-3563-4DDA-915E-EE1914828C49}" dt="2020-01-10T08:28:12.660" v="167" actId="20577"/>
          <ac:spMkLst>
            <pc:docMk/>
            <pc:sldMk cId="2660277826" sldId="299"/>
            <ac:spMk id="2" creationId="{F7E11461-CC52-43B2-8442-4E209B476689}"/>
          </ac:spMkLst>
        </pc:spChg>
      </pc:sldChg>
      <pc:sldChg chg="modSp add del">
        <pc:chgData name="Shirley Chen" userId="19123e9fcf5bb413" providerId="LiveId" clId="{368D40B1-3563-4DDA-915E-EE1914828C49}" dt="2020-01-10T08:35:41.346" v="338" actId="47"/>
        <pc:sldMkLst>
          <pc:docMk/>
          <pc:sldMk cId="2292960941" sldId="300"/>
        </pc:sldMkLst>
        <pc:spChg chg="mod">
          <ac:chgData name="Shirley Chen" userId="19123e9fcf5bb413" providerId="LiveId" clId="{368D40B1-3563-4DDA-915E-EE1914828C49}" dt="2020-01-10T08:31:30.387" v="179" actId="20577"/>
          <ac:spMkLst>
            <pc:docMk/>
            <pc:sldMk cId="2292960941" sldId="300"/>
            <ac:spMk id="2" creationId="{CD0DF7D8-1BA3-4591-B6FD-E67F4EF06F5A}"/>
          </ac:spMkLst>
        </pc:spChg>
        <pc:spChg chg="mod">
          <ac:chgData name="Shirley Chen" userId="19123e9fcf5bb413" providerId="LiveId" clId="{368D40B1-3563-4DDA-915E-EE1914828C49}" dt="2020-01-10T08:32:28.729" v="195" actId="2711"/>
          <ac:spMkLst>
            <pc:docMk/>
            <pc:sldMk cId="2292960941" sldId="300"/>
            <ac:spMk id="3" creationId="{9DA25545-C051-4BF6-BD69-7FBE005E863A}"/>
          </ac:spMkLst>
        </pc:spChg>
      </pc:sldChg>
      <pc:sldChg chg="modSp add">
        <pc:chgData name="Shirley Chen" userId="19123e9fcf5bb413" providerId="LiveId" clId="{368D40B1-3563-4DDA-915E-EE1914828C49}" dt="2020-01-10T08:36:25.575" v="392" actId="20577"/>
        <pc:sldMkLst>
          <pc:docMk/>
          <pc:sldMk cId="304073351" sldId="301"/>
        </pc:sldMkLst>
        <pc:spChg chg="mod">
          <ac:chgData name="Shirley Chen" userId="19123e9fcf5bb413" providerId="LiveId" clId="{368D40B1-3563-4DDA-915E-EE1914828C49}" dt="2020-01-10T08:33:04.196" v="255" actId="20577"/>
          <ac:spMkLst>
            <pc:docMk/>
            <pc:sldMk cId="304073351" sldId="301"/>
            <ac:spMk id="2" creationId="{B4C80720-73B4-41BE-BD6D-E1E22B272135}"/>
          </ac:spMkLst>
        </pc:spChg>
        <pc:spChg chg="mod">
          <ac:chgData name="Shirley Chen" userId="19123e9fcf5bb413" providerId="LiveId" clId="{368D40B1-3563-4DDA-915E-EE1914828C49}" dt="2020-01-10T08:36:25.575" v="392" actId="20577"/>
          <ac:spMkLst>
            <pc:docMk/>
            <pc:sldMk cId="304073351" sldId="301"/>
            <ac:spMk id="3" creationId="{21883F2E-A13D-47CF-8F41-D8296579C8EB}"/>
          </ac:spMkLst>
        </pc:spChg>
      </pc:sldChg>
      <pc:sldChg chg="modSp add del">
        <pc:chgData name="Shirley Chen" userId="19123e9fcf5bb413" providerId="LiveId" clId="{368D40B1-3563-4DDA-915E-EE1914828C49}" dt="2020-01-10T08:36:57.338" v="393" actId="2696"/>
        <pc:sldMkLst>
          <pc:docMk/>
          <pc:sldMk cId="2416404254" sldId="302"/>
        </pc:sldMkLst>
        <pc:spChg chg="mod">
          <ac:chgData name="Shirley Chen" userId="19123e9fcf5bb413" providerId="LiveId" clId="{368D40B1-3563-4DDA-915E-EE1914828C49}" dt="2020-01-10T08:35:51.600" v="341" actId="20577"/>
          <ac:spMkLst>
            <pc:docMk/>
            <pc:sldMk cId="2416404254" sldId="302"/>
            <ac:spMk id="2" creationId="{AAB1F34C-2F2B-4887-8B16-A12D78723B08}"/>
          </ac:spMkLst>
        </pc:spChg>
      </pc:sldChg>
    </pc:docChg>
  </pc:docChgLst>
  <pc:docChgLst>
    <pc:chgData name="Shirley Chen" userId="19123e9fcf5bb413" providerId="LiveId" clId="{A5DDE216-D14C-4C32-96C7-7C9995575DEF}"/>
    <pc:docChg chg="delSld">
      <pc:chgData name="Shirley Chen" userId="19123e9fcf5bb413" providerId="LiveId" clId="{A5DDE216-D14C-4C32-96C7-7C9995575DEF}" dt="2020-03-25T01:22:59.480" v="0" actId="47"/>
      <pc:docMkLst>
        <pc:docMk/>
      </pc:docMkLst>
      <pc:sldChg chg="del">
        <pc:chgData name="Shirley Chen" userId="19123e9fcf5bb413" providerId="LiveId" clId="{A5DDE216-D14C-4C32-96C7-7C9995575DEF}" dt="2020-03-25T01:22:59.480" v="0" actId="47"/>
        <pc:sldMkLst>
          <pc:docMk/>
          <pc:sldMk cId="2660277826" sldId="299"/>
        </pc:sldMkLst>
      </pc:sldChg>
    </pc:docChg>
  </pc:docChgLst>
  <pc:docChgLst>
    <pc:chgData name="Shirley Chen" userId="19123e9fcf5bb413" providerId="LiveId" clId="{CA8DDF84-FD80-43C4-A93C-B294465E4416}"/>
    <pc:docChg chg="undo custSel addSld delSld modSld sldOrd modMainMaster">
      <pc:chgData name="Shirley Chen" userId="19123e9fcf5bb413" providerId="LiveId" clId="{CA8DDF84-FD80-43C4-A93C-B294465E4416}" dt="2019-04-08T17:45:17.103" v="8351"/>
      <pc:docMkLst>
        <pc:docMk/>
      </pc:docMkLst>
      <pc:sldChg chg="modSp">
        <pc:chgData name="Shirley Chen" userId="19123e9fcf5bb413" providerId="LiveId" clId="{CA8DDF84-FD80-43C4-A93C-B294465E4416}" dt="2019-04-08T17:39:49.691" v="8350" actId="20577"/>
        <pc:sldMkLst>
          <pc:docMk/>
          <pc:sldMk cId="421273473" sldId="256"/>
        </pc:sldMkLst>
        <pc:spChg chg="mod">
          <ac:chgData name="Shirley Chen" userId="19123e9fcf5bb413" providerId="LiveId" clId="{CA8DDF84-FD80-43C4-A93C-B294465E4416}" dt="2019-04-04T22:19:25.520" v="25" actId="20577"/>
          <ac:spMkLst>
            <pc:docMk/>
            <pc:sldMk cId="421273473" sldId="256"/>
            <ac:spMk id="2" creationId="{221F304F-865A-4C93-98F3-C57F1839FF20}"/>
          </ac:spMkLst>
        </pc:spChg>
        <pc:spChg chg="mod">
          <ac:chgData name="Shirley Chen" userId="19123e9fcf5bb413" providerId="LiveId" clId="{CA8DDF84-FD80-43C4-A93C-B294465E4416}" dt="2019-04-08T17:39:49.691" v="8350" actId="20577"/>
          <ac:spMkLst>
            <pc:docMk/>
            <pc:sldMk cId="421273473" sldId="256"/>
            <ac:spMk id="3" creationId="{6AFB7DCB-3B17-4675-93D4-9FB82F652374}"/>
          </ac:spMkLst>
        </pc:spChg>
      </pc:sldChg>
      <pc:sldChg chg="modSp">
        <pc:chgData name="Shirley Chen" userId="19123e9fcf5bb413" providerId="LiveId" clId="{CA8DDF84-FD80-43C4-A93C-B294465E4416}" dt="2019-04-04T23:41:12.421" v="1529" actId="2711"/>
        <pc:sldMkLst>
          <pc:docMk/>
          <pc:sldMk cId="1954712048" sldId="257"/>
        </pc:sldMkLst>
        <pc:spChg chg="mod">
          <ac:chgData name="Shirley Chen" userId="19123e9fcf5bb413" providerId="LiveId" clId="{CA8DDF84-FD80-43C4-A93C-B294465E4416}" dt="2019-04-04T22:24:05.129" v="42" actId="20577"/>
          <ac:spMkLst>
            <pc:docMk/>
            <pc:sldMk cId="1954712048" sldId="257"/>
            <ac:spMk id="2" creationId="{BBEC04CF-55A2-4EB9-B0AF-2A66FCBE85C7}"/>
          </ac:spMkLst>
        </pc:spChg>
        <pc:spChg chg="mod">
          <ac:chgData name="Shirley Chen" userId="19123e9fcf5bb413" providerId="LiveId" clId="{CA8DDF84-FD80-43C4-A93C-B294465E4416}" dt="2019-04-04T23:41:12.421" v="1529" actId="2711"/>
          <ac:spMkLst>
            <pc:docMk/>
            <pc:sldMk cId="1954712048" sldId="257"/>
            <ac:spMk id="3" creationId="{CCBF915E-8874-40BA-AA2B-7FEC6CE46D11}"/>
          </ac:spMkLst>
        </pc:spChg>
      </pc:sldChg>
      <pc:sldChg chg="addSp modSp add">
        <pc:chgData name="Shirley Chen" userId="19123e9fcf5bb413" providerId="LiveId" clId="{CA8DDF84-FD80-43C4-A93C-B294465E4416}" dt="2019-04-05T00:25:12.154" v="2253" actId="1076"/>
        <pc:sldMkLst>
          <pc:docMk/>
          <pc:sldMk cId="796089422" sldId="258"/>
        </pc:sldMkLst>
        <pc:spChg chg="mod">
          <ac:chgData name="Shirley Chen" userId="19123e9fcf5bb413" providerId="LiveId" clId="{CA8DDF84-FD80-43C4-A93C-B294465E4416}" dt="2019-04-04T22:28:41.507" v="173" actId="20577"/>
          <ac:spMkLst>
            <pc:docMk/>
            <pc:sldMk cId="796089422" sldId="258"/>
            <ac:spMk id="2" creationId="{BBEC04CF-55A2-4EB9-B0AF-2A66FCBE85C7}"/>
          </ac:spMkLst>
        </pc:spChg>
        <pc:spChg chg="mod">
          <ac:chgData name="Shirley Chen" userId="19123e9fcf5bb413" providerId="LiveId" clId="{CA8DDF84-FD80-43C4-A93C-B294465E4416}" dt="2019-04-05T00:24:32.308" v="2248" actId="113"/>
          <ac:spMkLst>
            <pc:docMk/>
            <pc:sldMk cId="796089422" sldId="258"/>
            <ac:spMk id="3" creationId="{CCBF915E-8874-40BA-AA2B-7FEC6CE46D11}"/>
          </ac:spMkLst>
        </pc:spChg>
        <pc:picChg chg="add mod">
          <ac:chgData name="Shirley Chen" userId="19123e9fcf5bb413" providerId="LiveId" clId="{CA8DDF84-FD80-43C4-A93C-B294465E4416}" dt="2019-04-05T00:25:12.154" v="2253" actId="1076"/>
          <ac:picMkLst>
            <pc:docMk/>
            <pc:sldMk cId="796089422" sldId="258"/>
            <ac:picMk id="10242" creationId="{1CB69CCF-4783-48C6-9428-76EDCF554D39}"/>
          </ac:picMkLst>
        </pc:picChg>
      </pc:sldChg>
      <pc:sldChg chg="addSp delSp modSp add">
        <pc:chgData name="Shirley Chen" userId="19123e9fcf5bb413" providerId="LiveId" clId="{CA8DDF84-FD80-43C4-A93C-B294465E4416}" dt="2019-04-04T23:40:35.720" v="1527" actId="20577"/>
        <pc:sldMkLst>
          <pc:docMk/>
          <pc:sldMk cId="3846515177" sldId="259"/>
        </pc:sldMkLst>
        <pc:spChg chg="mod">
          <ac:chgData name="Shirley Chen" userId="19123e9fcf5bb413" providerId="LiveId" clId="{CA8DDF84-FD80-43C4-A93C-B294465E4416}" dt="2019-04-04T22:39:51.240" v="368" actId="20577"/>
          <ac:spMkLst>
            <pc:docMk/>
            <pc:sldMk cId="3846515177" sldId="259"/>
            <ac:spMk id="2" creationId="{D9036448-959C-453D-BFFA-122B49BAC890}"/>
          </ac:spMkLst>
        </pc:spChg>
        <pc:spChg chg="add del mod">
          <ac:chgData name="Shirley Chen" userId="19123e9fcf5bb413" providerId="LiveId" clId="{CA8DDF84-FD80-43C4-A93C-B294465E4416}" dt="2019-04-04T23:40:35.720" v="1527" actId="20577"/>
          <ac:spMkLst>
            <pc:docMk/>
            <pc:sldMk cId="3846515177" sldId="259"/>
            <ac:spMk id="3" creationId="{9F56C187-9465-400D-9B40-90F1794FB831}"/>
          </ac:spMkLst>
        </pc:spChg>
        <pc:spChg chg="add del">
          <ac:chgData name="Shirley Chen" userId="19123e9fcf5bb413" providerId="LiveId" clId="{CA8DDF84-FD80-43C4-A93C-B294465E4416}" dt="2019-04-04T22:39:54.623" v="370"/>
          <ac:spMkLst>
            <pc:docMk/>
            <pc:sldMk cId="3846515177" sldId="259"/>
            <ac:spMk id="4" creationId="{F676D02E-BCBE-4044-B668-397DFEE2D608}"/>
          </ac:spMkLst>
        </pc:spChg>
        <pc:spChg chg="add del">
          <ac:chgData name="Shirley Chen" userId="19123e9fcf5bb413" providerId="LiveId" clId="{CA8DDF84-FD80-43C4-A93C-B294465E4416}" dt="2019-04-04T22:39:55.952" v="372"/>
          <ac:spMkLst>
            <pc:docMk/>
            <pc:sldMk cId="3846515177" sldId="259"/>
            <ac:spMk id="5" creationId="{CDA7FA2E-E47E-4C19-8B79-8529B89C84D1}"/>
          </ac:spMkLst>
        </pc:spChg>
      </pc:sldChg>
      <pc:sldChg chg="addSp modSp add modNotesTx">
        <pc:chgData name="Shirley Chen" userId="19123e9fcf5bb413" providerId="LiveId" clId="{CA8DDF84-FD80-43C4-A93C-B294465E4416}" dt="2019-04-05T20:47:24.205" v="8286" actId="207"/>
        <pc:sldMkLst>
          <pc:docMk/>
          <pc:sldMk cId="553858210" sldId="261"/>
        </pc:sldMkLst>
        <pc:spChg chg="mod">
          <ac:chgData name="Shirley Chen" userId="19123e9fcf5bb413" providerId="LiveId" clId="{CA8DDF84-FD80-43C4-A93C-B294465E4416}" dt="2019-04-05T20:47:24.205" v="8286" actId="207"/>
          <ac:spMkLst>
            <pc:docMk/>
            <pc:sldMk cId="553858210" sldId="261"/>
            <ac:spMk id="3" creationId="{BA30D3DA-A930-497B-AD47-A61A199216DC}"/>
          </ac:spMkLst>
        </pc:spChg>
        <pc:spChg chg="add mod">
          <ac:chgData name="Shirley Chen" userId="19123e9fcf5bb413" providerId="LiveId" clId="{CA8DDF84-FD80-43C4-A93C-B294465E4416}" dt="2019-04-04T22:45:00.298" v="434" actId="1076"/>
          <ac:spMkLst>
            <pc:docMk/>
            <pc:sldMk cId="553858210" sldId="261"/>
            <ac:spMk id="4" creationId="{5E54D722-ADFB-47DA-8719-C7F3CC95E557}"/>
          </ac:spMkLst>
        </pc:spChg>
        <pc:spChg chg="add mod">
          <ac:chgData name="Shirley Chen" userId="19123e9fcf5bb413" providerId="LiveId" clId="{CA8DDF84-FD80-43C4-A93C-B294465E4416}" dt="2019-04-05T01:12:39.786" v="3367" actId="1076"/>
          <ac:spMkLst>
            <pc:docMk/>
            <pc:sldMk cId="553858210" sldId="261"/>
            <ac:spMk id="5" creationId="{CD3EF5CD-781B-42DF-BB15-A3F3E65B60B2}"/>
          </ac:spMkLst>
        </pc:spChg>
      </pc:sldChg>
      <pc:sldChg chg="addSp delSp modSp add modNotesTx">
        <pc:chgData name="Shirley Chen" userId="19123e9fcf5bb413" providerId="LiveId" clId="{CA8DDF84-FD80-43C4-A93C-B294465E4416}" dt="2019-04-05T05:35:04.453" v="8239" actId="20577"/>
        <pc:sldMkLst>
          <pc:docMk/>
          <pc:sldMk cId="4109231869" sldId="262"/>
        </pc:sldMkLst>
        <pc:spChg chg="mod">
          <ac:chgData name="Shirley Chen" userId="19123e9fcf5bb413" providerId="LiveId" clId="{CA8DDF84-FD80-43C4-A93C-B294465E4416}" dt="2019-04-05T05:18:37.230" v="7740" actId="20577"/>
          <ac:spMkLst>
            <pc:docMk/>
            <pc:sldMk cId="4109231869" sldId="262"/>
            <ac:spMk id="2" creationId="{144164AA-CC22-408B-B942-8BD219ED30D5}"/>
          </ac:spMkLst>
        </pc:spChg>
        <pc:spChg chg="add del mod">
          <ac:chgData name="Shirley Chen" userId="19123e9fcf5bb413" providerId="LiveId" clId="{CA8DDF84-FD80-43C4-A93C-B294465E4416}" dt="2019-04-05T01:13:01.169" v="3381" actId="20577"/>
          <ac:spMkLst>
            <pc:docMk/>
            <pc:sldMk cId="4109231869" sldId="262"/>
            <ac:spMk id="3" creationId="{2CC0144A-65C5-4A3D-ADC0-B216038E860C}"/>
          </ac:spMkLst>
        </pc:spChg>
        <pc:spChg chg="add del">
          <ac:chgData name="Shirley Chen" userId="19123e9fcf5bb413" providerId="LiveId" clId="{CA8DDF84-FD80-43C4-A93C-B294465E4416}" dt="2019-04-04T22:48:22.515" v="575"/>
          <ac:spMkLst>
            <pc:docMk/>
            <pc:sldMk cId="4109231869" sldId="262"/>
            <ac:spMk id="4" creationId="{C417631E-DAB3-4779-B35C-96FA8FA176CE}"/>
          </ac:spMkLst>
        </pc:spChg>
        <pc:spChg chg="add del">
          <ac:chgData name="Shirley Chen" userId="19123e9fcf5bb413" providerId="LiveId" clId="{CA8DDF84-FD80-43C4-A93C-B294465E4416}" dt="2019-04-04T22:59:39.993" v="749"/>
          <ac:spMkLst>
            <pc:docMk/>
            <pc:sldMk cId="4109231869" sldId="262"/>
            <ac:spMk id="5" creationId="{B8683A12-BDF8-427F-B774-04B7F8A90BE3}"/>
          </ac:spMkLst>
        </pc:spChg>
        <pc:spChg chg="add mod">
          <ac:chgData name="Shirley Chen" userId="19123e9fcf5bb413" providerId="LiveId" clId="{CA8DDF84-FD80-43C4-A93C-B294465E4416}" dt="2019-04-04T23:00:56.071" v="786" actId="255"/>
          <ac:spMkLst>
            <pc:docMk/>
            <pc:sldMk cId="4109231869" sldId="262"/>
            <ac:spMk id="6" creationId="{63F4FE0D-A6D5-4665-89C9-1D25FB03E3C7}"/>
          </ac:spMkLst>
        </pc:spChg>
        <pc:spChg chg="add mod">
          <ac:chgData name="Shirley Chen" userId="19123e9fcf5bb413" providerId="LiveId" clId="{CA8DDF84-FD80-43C4-A93C-B294465E4416}" dt="2019-04-04T23:00:50.586" v="785" actId="255"/>
          <ac:spMkLst>
            <pc:docMk/>
            <pc:sldMk cId="4109231869" sldId="262"/>
            <ac:spMk id="7" creationId="{C28E2BE3-A0D5-4AAA-89FB-01923AF86AE1}"/>
          </ac:spMkLst>
        </pc:spChg>
        <pc:spChg chg="add del">
          <ac:chgData name="Shirley Chen" userId="19123e9fcf5bb413" providerId="LiveId" clId="{CA8DDF84-FD80-43C4-A93C-B294465E4416}" dt="2019-04-04T23:02:08.970" v="813"/>
          <ac:spMkLst>
            <pc:docMk/>
            <pc:sldMk cId="4109231869" sldId="262"/>
            <ac:spMk id="8" creationId="{6F521E72-C4BB-43F2-99BE-07C3B98784B5}"/>
          </ac:spMkLst>
        </pc:spChg>
        <pc:spChg chg="add del">
          <ac:chgData name="Shirley Chen" userId="19123e9fcf5bb413" providerId="LiveId" clId="{CA8DDF84-FD80-43C4-A93C-B294465E4416}" dt="2019-04-04T23:04:33.457" v="922"/>
          <ac:spMkLst>
            <pc:docMk/>
            <pc:sldMk cId="4109231869" sldId="262"/>
            <ac:spMk id="9" creationId="{ECED3D84-F9E0-442A-80C4-3C0069C089F7}"/>
          </ac:spMkLst>
        </pc:spChg>
      </pc:sldChg>
      <pc:sldChg chg="modSp add">
        <pc:chgData name="Shirley Chen" userId="19123e9fcf5bb413" providerId="LiveId" clId="{CA8DDF84-FD80-43C4-A93C-B294465E4416}" dt="2019-04-04T23:31:40.244" v="1437" actId="20577"/>
        <pc:sldMkLst>
          <pc:docMk/>
          <pc:sldMk cId="2000181035" sldId="263"/>
        </pc:sldMkLst>
        <pc:spChg chg="mod">
          <ac:chgData name="Shirley Chen" userId="19123e9fcf5bb413" providerId="LiveId" clId="{CA8DDF84-FD80-43C4-A93C-B294465E4416}" dt="2019-04-04T23:31:32.724" v="1436" actId="20577"/>
          <ac:spMkLst>
            <pc:docMk/>
            <pc:sldMk cId="2000181035" sldId="263"/>
            <ac:spMk id="2" creationId="{B4D7EC1C-6E46-483B-A8E5-A8FF585A3F91}"/>
          </ac:spMkLst>
        </pc:spChg>
        <pc:spChg chg="mod">
          <ac:chgData name="Shirley Chen" userId="19123e9fcf5bb413" providerId="LiveId" clId="{CA8DDF84-FD80-43C4-A93C-B294465E4416}" dt="2019-04-04T23:31:40.244" v="1437" actId="20577"/>
          <ac:spMkLst>
            <pc:docMk/>
            <pc:sldMk cId="2000181035" sldId="263"/>
            <ac:spMk id="3" creationId="{48C523D1-0960-4D7F-8E67-97042EC65E7D}"/>
          </ac:spMkLst>
        </pc:spChg>
      </pc:sldChg>
      <pc:sldChg chg="modSp add modNotesTx">
        <pc:chgData name="Shirley Chen" userId="19123e9fcf5bb413" providerId="LiveId" clId="{CA8DDF84-FD80-43C4-A93C-B294465E4416}" dt="2019-04-04T23:07:21.317" v="1005" actId="20577"/>
        <pc:sldMkLst>
          <pc:docMk/>
          <pc:sldMk cId="2978132464" sldId="264"/>
        </pc:sldMkLst>
        <pc:spChg chg="mod">
          <ac:chgData name="Shirley Chen" userId="19123e9fcf5bb413" providerId="LiveId" clId="{CA8DDF84-FD80-43C4-A93C-B294465E4416}" dt="2019-04-04T23:06:20.910" v="976" actId="20577"/>
          <ac:spMkLst>
            <pc:docMk/>
            <pc:sldMk cId="2978132464" sldId="264"/>
            <ac:spMk id="2" creationId="{A0B3AAF9-68DC-4811-8959-B177493E8DBB}"/>
          </ac:spMkLst>
        </pc:spChg>
        <pc:spChg chg="mod">
          <ac:chgData name="Shirley Chen" userId="19123e9fcf5bb413" providerId="LiveId" clId="{CA8DDF84-FD80-43C4-A93C-B294465E4416}" dt="2019-04-04T23:07:03.433" v="986" actId="108"/>
          <ac:spMkLst>
            <pc:docMk/>
            <pc:sldMk cId="2978132464" sldId="264"/>
            <ac:spMk id="3" creationId="{A1543282-5D10-4638-B434-5B264389EA27}"/>
          </ac:spMkLst>
        </pc:spChg>
      </pc:sldChg>
      <pc:sldChg chg="addSp delSp modSp add">
        <pc:chgData name="Shirley Chen" userId="19123e9fcf5bb413" providerId="LiveId" clId="{CA8DDF84-FD80-43C4-A93C-B294465E4416}" dt="2019-04-05T00:42:22.105" v="2583" actId="478"/>
        <pc:sldMkLst>
          <pc:docMk/>
          <pc:sldMk cId="2079765224" sldId="265"/>
        </pc:sldMkLst>
        <pc:spChg chg="mod">
          <ac:chgData name="Shirley Chen" userId="19123e9fcf5bb413" providerId="LiveId" clId="{CA8DDF84-FD80-43C4-A93C-B294465E4416}" dt="2019-04-05T00:37:12.613" v="2419" actId="20577"/>
          <ac:spMkLst>
            <pc:docMk/>
            <pc:sldMk cId="2079765224" sldId="265"/>
            <ac:spMk id="2" creationId="{A6AFB423-B8BE-4406-804D-6FBB5F48507F}"/>
          </ac:spMkLst>
        </pc:spChg>
        <pc:spChg chg="mod">
          <ac:chgData name="Shirley Chen" userId="19123e9fcf5bb413" providerId="LiveId" clId="{CA8DDF84-FD80-43C4-A93C-B294465E4416}" dt="2019-04-05T00:42:20.115" v="2582" actId="20577"/>
          <ac:spMkLst>
            <pc:docMk/>
            <pc:sldMk cId="2079765224" sldId="265"/>
            <ac:spMk id="3" creationId="{21573F01-5794-4DE4-862A-D232E4E5E2B9}"/>
          </ac:spMkLst>
        </pc:spChg>
        <pc:spChg chg="add del mod">
          <ac:chgData name="Shirley Chen" userId="19123e9fcf5bb413" providerId="LiveId" clId="{CA8DDF84-FD80-43C4-A93C-B294465E4416}" dt="2019-04-04T23:10:02.921" v="1035"/>
          <ac:spMkLst>
            <pc:docMk/>
            <pc:sldMk cId="2079765224" sldId="265"/>
            <ac:spMk id="4" creationId="{DD165615-8044-4E53-AE1D-E135C3BF2D79}"/>
          </ac:spMkLst>
        </pc:spChg>
        <pc:spChg chg="add del mod">
          <ac:chgData name="Shirley Chen" userId="19123e9fcf5bb413" providerId="LiveId" clId="{CA8DDF84-FD80-43C4-A93C-B294465E4416}" dt="2019-04-04T23:10:02.937" v="1037"/>
          <ac:spMkLst>
            <pc:docMk/>
            <pc:sldMk cId="2079765224" sldId="265"/>
            <ac:spMk id="5" creationId="{3D5BB765-4775-4A02-A6A0-C7A2CD21C723}"/>
          </ac:spMkLst>
        </pc:spChg>
        <pc:spChg chg="add del mod">
          <ac:chgData name="Shirley Chen" userId="19123e9fcf5bb413" providerId="LiveId" clId="{CA8DDF84-FD80-43C4-A93C-B294465E4416}" dt="2019-04-04T23:10:02.937" v="1039"/>
          <ac:spMkLst>
            <pc:docMk/>
            <pc:sldMk cId="2079765224" sldId="265"/>
            <ac:spMk id="6" creationId="{E251E279-5A25-4CD7-8ED4-66AD0CB2C0CE}"/>
          </ac:spMkLst>
        </pc:spChg>
        <pc:spChg chg="add del mod">
          <ac:chgData name="Shirley Chen" userId="19123e9fcf5bb413" providerId="LiveId" clId="{CA8DDF84-FD80-43C4-A93C-B294465E4416}" dt="2019-04-04T23:10:02.937" v="1041"/>
          <ac:spMkLst>
            <pc:docMk/>
            <pc:sldMk cId="2079765224" sldId="265"/>
            <ac:spMk id="7" creationId="{0950034F-FADA-47A3-8084-F2CE70723652}"/>
          </ac:spMkLst>
        </pc:spChg>
        <pc:spChg chg="add del mod">
          <ac:chgData name="Shirley Chen" userId="19123e9fcf5bb413" providerId="LiveId" clId="{CA8DDF84-FD80-43C4-A93C-B294465E4416}" dt="2019-04-04T23:10:02.945" v="1043"/>
          <ac:spMkLst>
            <pc:docMk/>
            <pc:sldMk cId="2079765224" sldId="265"/>
            <ac:spMk id="8" creationId="{26396E8C-34A0-4B59-9383-77043A42145E}"/>
          </ac:spMkLst>
        </pc:spChg>
        <pc:spChg chg="add del mod">
          <ac:chgData name="Shirley Chen" userId="19123e9fcf5bb413" providerId="LiveId" clId="{CA8DDF84-FD80-43C4-A93C-B294465E4416}" dt="2019-04-04T23:30:53.977" v="1428" actId="478"/>
          <ac:spMkLst>
            <pc:docMk/>
            <pc:sldMk cId="2079765224" sldId="265"/>
            <ac:spMk id="9" creationId="{8A351508-C95D-4F23-A0AF-3EACB2F0019C}"/>
          </ac:spMkLst>
        </pc:spChg>
        <pc:spChg chg="add mod">
          <ac:chgData name="Shirley Chen" userId="19123e9fcf5bb413" providerId="LiveId" clId="{CA8DDF84-FD80-43C4-A93C-B294465E4416}" dt="2019-04-05T00:38:52.750" v="2456" actId="1076"/>
          <ac:spMkLst>
            <pc:docMk/>
            <pc:sldMk cId="2079765224" sldId="265"/>
            <ac:spMk id="10" creationId="{066810F0-D407-44CC-9E8A-395F0A1B0E01}"/>
          </ac:spMkLst>
        </pc:spChg>
        <pc:spChg chg="add del">
          <ac:chgData name="Shirley Chen" userId="19123e9fcf5bb413" providerId="LiveId" clId="{CA8DDF84-FD80-43C4-A93C-B294465E4416}" dt="2019-04-05T00:37:23.414" v="2426"/>
          <ac:spMkLst>
            <pc:docMk/>
            <pc:sldMk cId="2079765224" sldId="265"/>
            <ac:spMk id="11" creationId="{A869A753-455D-46A8-848B-719C8C1FF933}"/>
          </ac:spMkLst>
        </pc:spChg>
        <pc:spChg chg="add del">
          <ac:chgData name="Shirley Chen" userId="19123e9fcf5bb413" providerId="LiveId" clId="{CA8DDF84-FD80-43C4-A93C-B294465E4416}" dt="2019-04-05T00:37:22.487" v="2425"/>
          <ac:spMkLst>
            <pc:docMk/>
            <pc:sldMk cId="2079765224" sldId="265"/>
            <ac:spMk id="12" creationId="{0FBEC5AA-7CC6-424C-A6E2-6CE0C3D9E7CF}"/>
          </ac:spMkLst>
        </pc:spChg>
        <pc:spChg chg="add del mod">
          <ac:chgData name="Shirley Chen" userId="19123e9fcf5bb413" providerId="LiveId" clId="{CA8DDF84-FD80-43C4-A93C-B294465E4416}" dt="2019-04-05T00:42:22.105" v="2583" actId="478"/>
          <ac:spMkLst>
            <pc:docMk/>
            <pc:sldMk cId="2079765224" sldId="265"/>
            <ac:spMk id="13" creationId="{57918BF2-02DC-4E3B-908D-C2E202373EF8}"/>
          </ac:spMkLst>
        </pc:spChg>
      </pc:sldChg>
      <pc:sldChg chg="addSp delSp modSp add modNotesTx">
        <pc:chgData name="Shirley Chen" userId="19123e9fcf5bb413" providerId="LiveId" clId="{CA8DDF84-FD80-43C4-A93C-B294465E4416}" dt="2019-04-05T01:32:48.254" v="4018" actId="207"/>
        <pc:sldMkLst>
          <pc:docMk/>
          <pc:sldMk cId="326093477" sldId="266"/>
        </pc:sldMkLst>
        <pc:spChg chg="mod">
          <ac:chgData name="Shirley Chen" userId="19123e9fcf5bb413" providerId="LiveId" clId="{CA8DDF84-FD80-43C4-A93C-B294465E4416}" dt="2019-04-04T23:14:43.314" v="1109" actId="20577"/>
          <ac:spMkLst>
            <pc:docMk/>
            <pc:sldMk cId="326093477" sldId="266"/>
            <ac:spMk id="2" creationId="{9E5744C6-5C3B-45D2-A8FE-7F2D5AE50264}"/>
          </ac:spMkLst>
        </pc:spChg>
        <pc:spChg chg="mod">
          <ac:chgData name="Shirley Chen" userId="19123e9fcf5bb413" providerId="LiveId" clId="{CA8DDF84-FD80-43C4-A93C-B294465E4416}" dt="2019-04-05T01:32:48.254" v="4018" actId="207"/>
          <ac:spMkLst>
            <pc:docMk/>
            <pc:sldMk cId="326093477" sldId="266"/>
            <ac:spMk id="3" creationId="{94CCE454-3B36-4E65-98DD-0A695B813E39}"/>
          </ac:spMkLst>
        </pc:spChg>
        <pc:spChg chg="add del mod">
          <ac:chgData name="Shirley Chen" userId="19123e9fcf5bb413" providerId="LiveId" clId="{CA8DDF84-FD80-43C4-A93C-B294465E4416}" dt="2019-04-04T23:17:06.269" v="1145" actId="478"/>
          <ac:spMkLst>
            <pc:docMk/>
            <pc:sldMk cId="326093477" sldId="266"/>
            <ac:spMk id="4" creationId="{37CCD6E6-6B6A-4085-BCA8-93607076A2A2}"/>
          </ac:spMkLst>
        </pc:spChg>
        <pc:spChg chg="add del">
          <ac:chgData name="Shirley Chen" userId="19123e9fcf5bb413" providerId="LiveId" clId="{CA8DDF84-FD80-43C4-A93C-B294465E4416}" dt="2019-04-04T23:17:52.049" v="1156"/>
          <ac:spMkLst>
            <pc:docMk/>
            <pc:sldMk cId="326093477" sldId="266"/>
            <ac:spMk id="5" creationId="{48EF5A28-7AB5-4FD0-A198-D3AEF21B300F}"/>
          </ac:spMkLst>
        </pc:spChg>
        <pc:spChg chg="add del">
          <ac:chgData name="Shirley Chen" userId="19123e9fcf5bb413" providerId="LiveId" clId="{CA8DDF84-FD80-43C4-A93C-B294465E4416}" dt="2019-04-04T23:19:04.409" v="1172"/>
          <ac:spMkLst>
            <pc:docMk/>
            <pc:sldMk cId="326093477" sldId="266"/>
            <ac:spMk id="6" creationId="{9CBFC18E-E74B-4640-9EDA-F9DBCCEFB71B}"/>
          </ac:spMkLst>
        </pc:spChg>
        <pc:spChg chg="add del">
          <ac:chgData name="Shirley Chen" userId="19123e9fcf5bb413" providerId="LiveId" clId="{CA8DDF84-FD80-43C4-A93C-B294465E4416}" dt="2019-04-04T23:24:18.821" v="1205"/>
          <ac:spMkLst>
            <pc:docMk/>
            <pc:sldMk cId="326093477" sldId="266"/>
            <ac:spMk id="7" creationId="{3CA32312-B43F-41D8-820F-F902A4B29D01}"/>
          </ac:spMkLst>
        </pc:spChg>
        <pc:spChg chg="add mod">
          <ac:chgData name="Shirley Chen" userId="19123e9fcf5bb413" providerId="LiveId" clId="{CA8DDF84-FD80-43C4-A93C-B294465E4416}" dt="2019-04-05T01:06:49.277" v="3181" actId="115"/>
          <ac:spMkLst>
            <pc:docMk/>
            <pc:sldMk cId="326093477" sldId="266"/>
            <ac:spMk id="8" creationId="{FA0A31EF-5AEC-4726-8701-941051D4C3CB}"/>
          </ac:spMkLst>
        </pc:spChg>
        <pc:spChg chg="add mod">
          <ac:chgData name="Shirley Chen" userId="19123e9fcf5bb413" providerId="LiveId" clId="{CA8DDF84-FD80-43C4-A93C-B294465E4416}" dt="2019-04-05T00:05:11.778" v="2201" actId="207"/>
          <ac:spMkLst>
            <pc:docMk/>
            <pc:sldMk cId="326093477" sldId="266"/>
            <ac:spMk id="9" creationId="{74C6C672-5472-4385-979D-4B9DE273D7BC}"/>
          </ac:spMkLst>
        </pc:spChg>
      </pc:sldChg>
      <pc:sldChg chg="addSp delSp modSp add modTransition modNotesTx">
        <pc:chgData name="Shirley Chen" userId="19123e9fcf5bb413" providerId="LiveId" clId="{CA8DDF84-FD80-43C4-A93C-B294465E4416}" dt="2019-04-05T03:48:51.323" v="7502" actId="20577"/>
        <pc:sldMkLst>
          <pc:docMk/>
          <pc:sldMk cId="3587817844" sldId="267"/>
        </pc:sldMkLst>
        <pc:spChg chg="mod">
          <ac:chgData name="Shirley Chen" userId="19123e9fcf5bb413" providerId="LiveId" clId="{CA8DDF84-FD80-43C4-A93C-B294465E4416}" dt="2019-04-04T23:32:19.840" v="1449" actId="20577"/>
          <ac:spMkLst>
            <pc:docMk/>
            <pc:sldMk cId="3587817844" sldId="267"/>
            <ac:spMk id="2" creationId="{6A687912-D269-4010-9C96-995F9C05A8D8}"/>
          </ac:spMkLst>
        </pc:spChg>
        <pc:spChg chg="add del mod">
          <ac:chgData name="Shirley Chen" userId="19123e9fcf5bb413" providerId="LiveId" clId="{CA8DDF84-FD80-43C4-A93C-B294465E4416}" dt="2019-04-05T03:48:51.323" v="7502" actId="20577"/>
          <ac:spMkLst>
            <pc:docMk/>
            <pc:sldMk cId="3587817844" sldId="267"/>
            <ac:spMk id="3" creationId="{2CE8AE61-9DB9-49A2-B8AC-7AD0DC626E77}"/>
          </ac:spMkLst>
        </pc:spChg>
        <pc:spChg chg="add del">
          <ac:chgData name="Shirley Chen" userId="19123e9fcf5bb413" providerId="LiveId" clId="{CA8DDF84-FD80-43C4-A93C-B294465E4416}" dt="2019-04-04T23:32:35.866" v="1451"/>
          <ac:spMkLst>
            <pc:docMk/>
            <pc:sldMk cId="3587817844" sldId="267"/>
            <ac:spMk id="4" creationId="{A011FC96-1F8B-43DF-A0AB-6DAF59362301}"/>
          </ac:spMkLst>
        </pc:spChg>
        <pc:spChg chg="add del">
          <ac:chgData name="Shirley Chen" userId="19123e9fcf5bb413" providerId="LiveId" clId="{CA8DDF84-FD80-43C4-A93C-B294465E4416}" dt="2019-04-04T23:35:12.543" v="1522"/>
          <ac:spMkLst>
            <pc:docMk/>
            <pc:sldMk cId="3587817844" sldId="267"/>
            <ac:spMk id="5" creationId="{4B111BD7-2CF2-42C8-936D-4B9C35659C98}"/>
          </ac:spMkLst>
        </pc:spChg>
        <pc:spChg chg="add del">
          <ac:chgData name="Shirley Chen" userId="19123e9fcf5bb413" providerId="LiveId" clId="{CA8DDF84-FD80-43C4-A93C-B294465E4416}" dt="2019-04-04T23:46:46.675" v="1538"/>
          <ac:spMkLst>
            <pc:docMk/>
            <pc:sldMk cId="3587817844" sldId="267"/>
            <ac:spMk id="6" creationId="{DAF4F7CF-9296-4444-BE44-407D5F83E70D}"/>
          </ac:spMkLst>
        </pc:spChg>
      </pc:sldChg>
      <pc:sldChg chg="addSp modSp add modNotesTx">
        <pc:chgData name="Shirley Chen" userId="19123e9fcf5bb413" providerId="LiveId" clId="{CA8DDF84-FD80-43C4-A93C-B294465E4416}" dt="2019-04-05T03:49:18.469" v="7522" actId="20577"/>
        <pc:sldMkLst>
          <pc:docMk/>
          <pc:sldMk cId="3758146025" sldId="268"/>
        </pc:sldMkLst>
        <pc:spChg chg="mod">
          <ac:chgData name="Shirley Chen" userId="19123e9fcf5bb413" providerId="LiveId" clId="{CA8DDF84-FD80-43C4-A93C-B294465E4416}" dt="2019-04-05T03:49:18.469" v="7522" actId="20577"/>
          <ac:spMkLst>
            <pc:docMk/>
            <pc:sldMk cId="3758146025" sldId="268"/>
            <ac:spMk id="3" creationId="{2CE8AE61-9DB9-49A2-B8AC-7AD0DC626E77}"/>
          </ac:spMkLst>
        </pc:spChg>
        <pc:spChg chg="add mod">
          <ac:chgData name="Shirley Chen" userId="19123e9fcf5bb413" providerId="LiveId" clId="{CA8DDF84-FD80-43C4-A93C-B294465E4416}" dt="2019-04-05T01:44:59.311" v="4243" actId="1076"/>
          <ac:spMkLst>
            <pc:docMk/>
            <pc:sldMk cId="3758146025" sldId="268"/>
            <ac:spMk id="4" creationId="{7A64C6A1-7022-4EFF-B78F-6BB4DAB55315}"/>
          </ac:spMkLst>
        </pc:spChg>
      </pc:sldChg>
      <pc:sldChg chg="addSp delSp modSp add modNotesTx">
        <pc:chgData name="Shirley Chen" userId="19123e9fcf5bb413" providerId="LiveId" clId="{CA8DDF84-FD80-43C4-A93C-B294465E4416}" dt="2019-04-05T01:51:03.302" v="4588" actId="207"/>
        <pc:sldMkLst>
          <pc:docMk/>
          <pc:sldMk cId="3075740524" sldId="269"/>
        </pc:sldMkLst>
        <pc:spChg chg="mod">
          <ac:chgData name="Shirley Chen" userId="19123e9fcf5bb413" providerId="LiveId" clId="{CA8DDF84-FD80-43C4-A93C-B294465E4416}" dt="2019-04-04T23:53:54.160" v="1877" actId="20577"/>
          <ac:spMkLst>
            <pc:docMk/>
            <pc:sldMk cId="3075740524" sldId="269"/>
            <ac:spMk id="2" creationId="{DFB53658-0F60-48BF-8370-D3C135FAE313}"/>
          </ac:spMkLst>
        </pc:spChg>
        <pc:spChg chg="add del mod">
          <ac:chgData name="Shirley Chen" userId="19123e9fcf5bb413" providerId="LiveId" clId="{CA8DDF84-FD80-43C4-A93C-B294465E4416}" dt="2019-04-05T01:51:03.302" v="4588" actId="207"/>
          <ac:spMkLst>
            <pc:docMk/>
            <pc:sldMk cId="3075740524" sldId="269"/>
            <ac:spMk id="3" creationId="{10F70BFE-C158-44A5-9A4B-AC0AB3C8A0FC}"/>
          </ac:spMkLst>
        </pc:spChg>
        <pc:spChg chg="add del">
          <ac:chgData name="Shirley Chen" userId="19123e9fcf5bb413" providerId="LiveId" clId="{CA8DDF84-FD80-43C4-A93C-B294465E4416}" dt="2019-04-04T23:54:15.268" v="1879"/>
          <ac:spMkLst>
            <pc:docMk/>
            <pc:sldMk cId="3075740524" sldId="269"/>
            <ac:spMk id="4" creationId="{2E3EACBC-054C-42F6-AAC2-B2BDFAA021F4}"/>
          </ac:spMkLst>
        </pc:spChg>
        <pc:spChg chg="add del">
          <ac:chgData name="Shirley Chen" userId="19123e9fcf5bb413" providerId="LiveId" clId="{CA8DDF84-FD80-43C4-A93C-B294465E4416}" dt="2019-04-04T23:54:59.051" v="1913"/>
          <ac:spMkLst>
            <pc:docMk/>
            <pc:sldMk cId="3075740524" sldId="269"/>
            <ac:spMk id="5" creationId="{4CDD397B-9123-4A48-8FD6-08AF68E25B8B}"/>
          </ac:spMkLst>
        </pc:spChg>
      </pc:sldChg>
      <pc:sldChg chg="addSp delSp modSp add modNotesTx">
        <pc:chgData name="Shirley Chen" userId="19123e9fcf5bb413" providerId="LiveId" clId="{CA8DDF84-FD80-43C4-A93C-B294465E4416}" dt="2019-04-05T02:06:58.147" v="4961" actId="207"/>
        <pc:sldMkLst>
          <pc:docMk/>
          <pc:sldMk cId="3111688398" sldId="270"/>
        </pc:sldMkLst>
        <pc:spChg chg="mod">
          <ac:chgData name="Shirley Chen" userId="19123e9fcf5bb413" providerId="LiveId" clId="{CA8DDF84-FD80-43C4-A93C-B294465E4416}" dt="2019-04-05T02:06:58.147" v="4961" actId="207"/>
          <ac:spMkLst>
            <pc:docMk/>
            <pc:sldMk cId="3111688398" sldId="270"/>
            <ac:spMk id="3" creationId="{10F70BFE-C158-44A5-9A4B-AC0AB3C8A0FC}"/>
          </ac:spMkLst>
        </pc:spChg>
        <pc:spChg chg="add del">
          <ac:chgData name="Shirley Chen" userId="19123e9fcf5bb413" providerId="LiveId" clId="{CA8DDF84-FD80-43C4-A93C-B294465E4416}" dt="2019-04-05T00:04:29.329" v="2186"/>
          <ac:spMkLst>
            <pc:docMk/>
            <pc:sldMk cId="3111688398" sldId="270"/>
            <ac:spMk id="4" creationId="{15CA3383-EF3B-4D15-B0C1-7710F8FE5727}"/>
          </ac:spMkLst>
        </pc:spChg>
      </pc:sldChg>
      <pc:sldChg chg="addSp delSp modSp add">
        <pc:chgData name="Shirley Chen" userId="19123e9fcf5bb413" providerId="LiveId" clId="{CA8DDF84-FD80-43C4-A93C-B294465E4416}" dt="2019-04-05T00:35:43.632" v="2400" actId="207"/>
        <pc:sldMkLst>
          <pc:docMk/>
          <pc:sldMk cId="673970916" sldId="271"/>
        </pc:sldMkLst>
        <pc:spChg chg="mod">
          <ac:chgData name="Shirley Chen" userId="19123e9fcf5bb413" providerId="LiveId" clId="{CA8DDF84-FD80-43C4-A93C-B294465E4416}" dt="2019-04-05T00:27:59.747" v="2266" actId="20577"/>
          <ac:spMkLst>
            <pc:docMk/>
            <pc:sldMk cId="673970916" sldId="271"/>
            <ac:spMk id="2" creationId="{A746E896-81A2-4210-8809-ECE1814F586A}"/>
          </ac:spMkLst>
        </pc:spChg>
        <pc:spChg chg="add del mod">
          <ac:chgData name="Shirley Chen" userId="19123e9fcf5bb413" providerId="LiveId" clId="{CA8DDF84-FD80-43C4-A93C-B294465E4416}" dt="2019-04-05T00:35:43.632" v="2400" actId="207"/>
          <ac:spMkLst>
            <pc:docMk/>
            <pc:sldMk cId="673970916" sldId="271"/>
            <ac:spMk id="3" creationId="{915C8D17-180A-4751-9C1E-60345D5EEC39}"/>
          </ac:spMkLst>
        </pc:spChg>
        <pc:spChg chg="add del">
          <ac:chgData name="Shirley Chen" userId="19123e9fcf5bb413" providerId="LiveId" clId="{CA8DDF84-FD80-43C4-A93C-B294465E4416}" dt="2019-04-05T00:28:53.927" v="2293"/>
          <ac:spMkLst>
            <pc:docMk/>
            <pc:sldMk cId="673970916" sldId="271"/>
            <ac:spMk id="4" creationId="{FC4D7824-89EC-4019-B0A6-C751D9C00623}"/>
          </ac:spMkLst>
        </pc:spChg>
        <pc:spChg chg="add del mod">
          <ac:chgData name="Shirley Chen" userId="19123e9fcf5bb413" providerId="LiveId" clId="{CA8DDF84-FD80-43C4-A93C-B294465E4416}" dt="2019-04-05T00:28:53.427" v="2292"/>
          <ac:spMkLst>
            <pc:docMk/>
            <pc:sldMk cId="673970916" sldId="271"/>
            <ac:spMk id="5" creationId="{ADF27FF3-984E-45E7-844A-9EC609E28A1F}"/>
          </ac:spMkLst>
        </pc:spChg>
        <pc:spChg chg="add del">
          <ac:chgData name="Shirley Chen" userId="19123e9fcf5bb413" providerId="LiveId" clId="{CA8DDF84-FD80-43C4-A93C-B294465E4416}" dt="2019-04-05T00:31:49.174" v="2323"/>
          <ac:spMkLst>
            <pc:docMk/>
            <pc:sldMk cId="673970916" sldId="271"/>
            <ac:spMk id="6" creationId="{91184D6B-9400-4194-A9D4-9644E934CF1C}"/>
          </ac:spMkLst>
        </pc:spChg>
      </pc:sldChg>
      <pc:sldChg chg="modSp add del">
        <pc:chgData name="Shirley Chen" userId="19123e9fcf5bb413" providerId="LiveId" clId="{CA8DDF84-FD80-43C4-A93C-B294465E4416}" dt="2019-04-08T17:31:18.347" v="8288" actId="2696"/>
        <pc:sldMkLst>
          <pc:docMk/>
          <pc:sldMk cId="60701879" sldId="272"/>
        </pc:sldMkLst>
        <pc:spChg chg="mod">
          <ac:chgData name="Shirley Chen" userId="19123e9fcf5bb413" providerId="LiveId" clId="{CA8DDF84-FD80-43C4-A93C-B294465E4416}" dt="2019-04-05T00:24:07.516" v="2221" actId="20577"/>
          <ac:spMkLst>
            <pc:docMk/>
            <pc:sldMk cId="60701879" sldId="272"/>
            <ac:spMk id="2" creationId="{0D4D6878-362C-472C-976A-B0D101D051D6}"/>
          </ac:spMkLst>
        </pc:spChg>
        <pc:spChg chg="mod">
          <ac:chgData name="Shirley Chen" userId="19123e9fcf5bb413" providerId="LiveId" clId="{CA8DDF84-FD80-43C4-A93C-B294465E4416}" dt="2019-04-05T00:24:24.208" v="2247" actId="20577"/>
          <ac:spMkLst>
            <pc:docMk/>
            <pc:sldMk cId="60701879" sldId="272"/>
            <ac:spMk id="3" creationId="{07580E5C-BFEB-443C-AA99-2235CE20D856}"/>
          </ac:spMkLst>
        </pc:spChg>
      </pc:sldChg>
      <pc:sldChg chg="addSp delSp modSp add modNotesTx">
        <pc:chgData name="Shirley Chen" userId="19123e9fcf5bb413" providerId="LiveId" clId="{CA8DDF84-FD80-43C4-A93C-B294465E4416}" dt="2019-04-05T01:15:03.404" v="3583" actId="20577"/>
        <pc:sldMkLst>
          <pc:docMk/>
          <pc:sldMk cId="2850779380" sldId="273"/>
        </pc:sldMkLst>
        <pc:spChg chg="mod">
          <ac:chgData name="Shirley Chen" userId="19123e9fcf5bb413" providerId="LiveId" clId="{CA8DDF84-FD80-43C4-A93C-B294465E4416}" dt="2019-04-05T00:41:46.457" v="2560" actId="20577"/>
          <ac:spMkLst>
            <pc:docMk/>
            <pc:sldMk cId="2850779380" sldId="273"/>
            <ac:spMk id="3" creationId="{21573F01-5794-4DE4-862A-D232E4E5E2B9}"/>
          </ac:spMkLst>
        </pc:spChg>
        <pc:spChg chg="add del">
          <ac:chgData name="Shirley Chen" userId="19123e9fcf5bb413" providerId="LiveId" clId="{CA8DDF84-FD80-43C4-A93C-B294465E4416}" dt="2019-04-05T00:39:29.994" v="2491"/>
          <ac:spMkLst>
            <pc:docMk/>
            <pc:sldMk cId="2850779380" sldId="273"/>
            <ac:spMk id="4" creationId="{32B6C75E-C062-4A0E-AA71-7F61C5586495}"/>
          </ac:spMkLst>
        </pc:spChg>
        <pc:spChg chg="add del">
          <ac:chgData name="Shirley Chen" userId="19123e9fcf5bb413" providerId="LiveId" clId="{CA8DDF84-FD80-43C4-A93C-B294465E4416}" dt="2019-04-05T00:40:38.499" v="2524"/>
          <ac:spMkLst>
            <pc:docMk/>
            <pc:sldMk cId="2850779380" sldId="273"/>
            <ac:spMk id="5" creationId="{7B69E954-AF9E-4832-9E32-60D242DBE73B}"/>
          </ac:spMkLst>
        </pc:spChg>
        <pc:spChg chg="add mod">
          <ac:chgData name="Shirley Chen" userId="19123e9fcf5bb413" providerId="LiveId" clId="{CA8DDF84-FD80-43C4-A93C-B294465E4416}" dt="2019-04-05T00:41:32.112" v="2557" actId="1076"/>
          <ac:spMkLst>
            <pc:docMk/>
            <pc:sldMk cId="2850779380" sldId="273"/>
            <ac:spMk id="7" creationId="{E3447B51-F2CF-4477-9449-ECC0513D58FA}"/>
          </ac:spMkLst>
        </pc:spChg>
        <pc:spChg chg="add mod">
          <ac:chgData name="Shirley Chen" userId="19123e9fcf5bb413" providerId="LiveId" clId="{CA8DDF84-FD80-43C4-A93C-B294465E4416}" dt="2019-04-05T00:41:51.454" v="2561" actId="1076"/>
          <ac:spMkLst>
            <pc:docMk/>
            <pc:sldMk cId="2850779380" sldId="273"/>
            <ac:spMk id="9" creationId="{D2162190-D241-4976-8428-363CF5C1BDEB}"/>
          </ac:spMkLst>
        </pc:spChg>
        <pc:spChg chg="del">
          <ac:chgData name="Shirley Chen" userId="19123e9fcf5bb413" providerId="LiveId" clId="{CA8DDF84-FD80-43C4-A93C-B294465E4416}" dt="2019-04-05T00:39:00.474" v="2459" actId="478"/>
          <ac:spMkLst>
            <pc:docMk/>
            <pc:sldMk cId="2850779380" sldId="273"/>
            <ac:spMk id="10" creationId="{066810F0-D407-44CC-9E8A-395F0A1B0E01}"/>
          </ac:spMkLst>
        </pc:spChg>
        <pc:spChg chg="mod">
          <ac:chgData name="Shirley Chen" userId="19123e9fcf5bb413" providerId="LiveId" clId="{CA8DDF84-FD80-43C4-A93C-B294465E4416}" dt="2019-04-05T00:40:17.157" v="2517" actId="255"/>
          <ac:spMkLst>
            <pc:docMk/>
            <pc:sldMk cId="2850779380" sldId="273"/>
            <ac:spMk id="13" creationId="{57918BF2-02DC-4E3B-908D-C2E202373EF8}"/>
          </ac:spMkLst>
        </pc:spChg>
      </pc:sldChg>
      <pc:sldChg chg="addSp delSp modSp add">
        <pc:chgData name="Shirley Chen" userId="19123e9fcf5bb413" providerId="LiveId" clId="{CA8DDF84-FD80-43C4-A93C-B294465E4416}" dt="2019-04-05T01:11:29.951" v="3360" actId="20577"/>
        <pc:sldMkLst>
          <pc:docMk/>
          <pc:sldMk cId="3494580919" sldId="274"/>
        </pc:sldMkLst>
        <pc:spChg chg="mod">
          <ac:chgData name="Shirley Chen" userId="19123e9fcf5bb413" providerId="LiveId" clId="{CA8DDF84-FD80-43C4-A93C-B294465E4416}" dt="2019-04-05T00:42:37.723" v="2596" actId="20577"/>
          <ac:spMkLst>
            <pc:docMk/>
            <pc:sldMk cId="3494580919" sldId="274"/>
            <ac:spMk id="2" creationId="{DAFCA5BF-73C9-49FB-AF94-317E0C50F927}"/>
          </ac:spMkLst>
        </pc:spChg>
        <pc:spChg chg="add del mod">
          <ac:chgData name="Shirley Chen" userId="19123e9fcf5bb413" providerId="LiveId" clId="{CA8DDF84-FD80-43C4-A93C-B294465E4416}" dt="2019-04-05T01:11:29.951" v="3360" actId="20577"/>
          <ac:spMkLst>
            <pc:docMk/>
            <pc:sldMk cId="3494580919" sldId="274"/>
            <ac:spMk id="3" creationId="{6A87A39D-746D-4086-B44A-E605BCF46E57}"/>
          </ac:spMkLst>
        </pc:spChg>
        <pc:spChg chg="add del">
          <ac:chgData name="Shirley Chen" userId="19123e9fcf5bb413" providerId="LiveId" clId="{CA8DDF84-FD80-43C4-A93C-B294465E4416}" dt="2019-04-05T00:42:51.689" v="2599"/>
          <ac:spMkLst>
            <pc:docMk/>
            <pc:sldMk cId="3494580919" sldId="274"/>
            <ac:spMk id="4" creationId="{DB8C8342-5002-41DE-9FA5-C4FA5D9D3744}"/>
          </ac:spMkLst>
        </pc:spChg>
        <pc:spChg chg="add del">
          <ac:chgData name="Shirley Chen" userId="19123e9fcf5bb413" providerId="LiveId" clId="{CA8DDF84-FD80-43C4-A93C-B294465E4416}" dt="2019-04-05T00:50:55.356" v="2716"/>
          <ac:spMkLst>
            <pc:docMk/>
            <pc:sldMk cId="3494580919" sldId="274"/>
            <ac:spMk id="5" creationId="{9D8F99A4-E512-4768-9042-4EE3E81D089D}"/>
          </ac:spMkLst>
        </pc:spChg>
      </pc:sldChg>
      <pc:sldChg chg="modSp add">
        <pc:chgData name="Shirley Chen" userId="19123e9fcf5bb413" providerId="LiveId" clId="{CA8DDF84-FD80-43C4-A93C-B294465E4416}" dt="2019-04-05T20:23:38.026" v="8240" actId="20577"/>
        <pc:sldMkLst>
          <pc:docMk/>
          <pc:sldMk cId="3939835487" sldId="275"/>
        </pc:sldMkLst>
        <pc:spChg chg="mod">
          <ac:chgData name="Shirley Chen" userId="19123e9fcf5bb413" providerId="LiveId" clId="{CA8DDF84-FD80-43C4-A93C-B294465E4416}" dt="2019-04-05T02:19:38.639" v="5374" actId="20577"/>
          <ac:spMkLst>
            <pc:docMk/>
            <pc:sldMk cId="3939835487" sldId="275"/>
            <ac:spMk id="2" creationId="{63DDD0B1-8989-4AFB-BA54-62DCAD41D4A8}"/>
          </ac:spMkLst>
        </pc:spChg>
        <pc:spChg chg="mod">
          <ac:chgData name="Shirley Chen" userId="19123e9fcf5bb413" providerId="LiveId" clId="{CA8DDF84-FD80-43C4-A93C-B294465E4416}" dt="2019-04-05T20:23:38.026" v="8240" actId="20577"/>
          <ac:spMkLst>
            <pc:docMk/>
            <pc:sldMk cId="3939835487" sldId="275"/>
            <ac:spMk id="3" creationId="{C7BCCB42-E195-496E-9A2D-AB152BC3E636}"/>
          </ac:spMkLst>
        </pc:spChg>
      </pc:sldChg>
      <pc:sldChg chg="add">
        <pc:chgData name="Shirley Chen" userId="19123e9fcf5bb413" providerId="LiveId" clId="{CA8DDF84-FD80-43C4-A93C-B294465E4416}" dt="2019-04-05T02:51:55.095" v="6499"/>
        <pc:sldMkLst>
          <pc:docMk/>
          <pc:sldMk cId="1178933804" sldId="277"/>
        </pc:sldMkLst>
      </pc:sldChg>
      <pc:sldChg chg="modSp add">
        <pc:chgData name="Shirley Chen" userId="19123e9fcf5bb413" providerId="LiveId" clId="{CA8DDF84-FD80-43C4-A93C-B294465E4416}" dt="2019-04-08T17:32:20.504" v="8313" actId="27636"/>
        <pc:sldMkLst>
          <pc:docMk/>
          <pc:sldMk cId="326349068" sldId="278"/>
        </pc:sldMkLst>
        <pc:spChg chg="mod">
          <ac:chgData name="Shirley Chen" userId="19123e9fcf5bb413" providerId="LiveId" clId="{CA8DDF84-FD80-43C4-A93C-B294465E4416}" dt="2019-04-08T17:32:20.504" v="8313" actId="27636"/>
          <ac:spMkLst>
            <pc:docMk/>
            <pc:sldMk cId="326349068" sldId="278"/>
            <ac:spMk id="3" creationId="{7ED9B982-B6BE-427E-A381-A2D04807BBD8}"/>
          </ac:spMkLst>
        </pc:spChg>
      </pc:sldChg>
      <pc:sldChg chg="modSp add">
        <pc:chgData name="Shirley Chen" userId="19123e9fcf5bb413" providerId="LiveId" clId="{CA8DDF84-FD80-43C4-A93C-B294465E4416}" dt="2019-04-08T17:32:01.880" v="8293" actId="20577"/>
        <pc:sldMkLst>
          <pc:docMk/>
          <pc:sldMk cId="434283562" sldId="279"/>
        </pc:sldMkLst>
        <pc:spChg chg="mod">
          <ac:chgData name="Shirley Chen" userId="19123e9fcf5bb413" providerId="LiveId" clId="{CA8DDF84-FD80-43C4-A93C-B294465E4416}" dt="2019-04-08T17:32:01.880" v="8293" actId="20577"/>
          <ac:spMkLst>
            <pc:docMk/>
            <pc:sldMk cId="434283562" sldId="279"/>
            <ac:spMk id="3" creationId="{CAFEF169-82BB-4AC2-89A5-29DBAE527080}"/>
          </ac:spMkLst>
        </pc:spChg>
      </pc:sldChg>
      <pc:sldChg chg="add">
        <pc:chgData name="Shirley Chen" userId="19123e9fcf5bb413" providerId="LiveId" clId="{CA8DDF84-FD80-43C4-A93C-B294465E4416}" dt="2019-04-05T02:51:55.095" v="6499"/>
        <pc:sldMkLst>
          <pc:docMk/>
          <pc:sldMk cId="1780888923" sldId="280"/>
        </pc:sldMkLst>
      </pc:sldChg>
      <pc:sldChg chg="modSp add">
        <pc:chgData name="Shirley Chen" userId="19123e9fcf5bb413" providerId="LiveId" clId="{CA8DDF84-FD80-43C4-A93C-B294465E4416}" dt="2019-04-08T17:31:57.932" v="8292" actId="20577"/>
        <pc:sldMkLst>
          <pc:docMk/>
          <pc:sldMk cId="3142452464" sldId="281"/>
        </pc:sldMkLst>
        <pc:spChg chg="mod">
          <ac:chgData name="Shirley Chen" userId="19123e9fcf5bb413" providerId="LiveId" clId="{CA8DDF84-FD80-43C4-A93C-B294465E4416}" dt="2019-04-08T17:31:57.932" v="8292" actId="20577"/>
          <ac:spMkLst>
            <pc:docMk/>
            <pc:sldMk cId="3142452464" sldId="281"/>
            <ac:spMk id="3" creationId="{38ACA238-EFA5-40BE-8F9A-63BF5909307E}"/>
          </ac:spMkLst>
        </pc:spChg>
      </pc:sldChg>
      <pc:sldChg chg="modSp add ord">
        <pc:chgData name="Shirley Chen" userId="19123e9fcf5bb413" providerId="LiveId" clId="{CA8DDF84-FD80-43C4-A93C-B294465E4416}" dt="2019-04-05T02:09:22.591" v="5099"/>
        <pc:sldMkLst>
          <pc:docMk/>
          <pc:sldMk cId="1860290845" sldId="282"/>
        </pc:sldMkLst>
        <pc:spChg chg="mod">
          <ac:chgData name="Shirley Chen" userId="19123e9fcf5bb413" providerId="LiveId" clId="{CA8DDF84-FD80-43C4-A93C-B294465E4416}" dt="2019-04-05T01:58:20.303" v="4628" actId="20577"/>
          <ac:spMkLst>
            <pc:docMk/>
            <pc:sldMk cId="1860290845" sldId="282"/>
            <ac:spMk id="2" creationId="{DB7C08BF-7652-46E8-9041-B9E41496BF02}"/>
          </ac:spMkLst>
        </pc:spChg>
        <pc:spChg chg="mod">
          <ac:chgData name="Shirley Chen" userId="19123e9fcf5bb413" providerId="LiveId" clId="{CA8DDF84-FD80-43C4-A93C-B294465E4416}" dt="2019-04-05T01:58:33.469" v="4650" actId="20577"/>
          <ac:spMkLst>
            <pc:docMk/>
            <pc:sldMk cId="1860290845" sldId="282"/>
            <ac:spMk id="3" creationId="{05E265AB-0062-4572-9E16-72D83547392E}"/>
          </ac:spMkLst>
        </pc:spChg>
      </pc:sldChg>
      <pc:sldChg chg="addSp delSp modSp add">
        <pc:chgData name="Shirley Chen" userId="19123e9fcf5bb413" providerId="LiveId" clId="{CA8DDF84-FD80-43C4-A93C-B294465E4416}" dt="2019-04-05T02:38:01.606" v="6222" actId="1076"/>
        <pc:sldMkLst>
          <pc:docMk/>
          <pc:sldMk cId="3986931090" sldId="283"/>
        </pc:sldMkLst>
        <pc:spChg chg="mod">
          <ac:chgData name="Shirley Chen" userId="19123e9fcf5bb413" providerId="LiveId" clId="{CA8DDF84-FD80-43C4-A93C-B294465E4416}" dt="2019-04-05T02:30:32.913" v="5891" actId="20577"/>
          <ac:spMkLst>
            <pc:docMk/>
            <pc:sldMk cId="3986931090" sldId="283"/>
            <ac:spMk id="2" creationId="{6DD68103-F76C-4614-8123-72708B31C640}"/>
          </ac:spMkLst>
        </pc:spChg>
        <pc:spChg chg="mod">
          <ac:chgData name="Shirley Chen" userId="19123e9fcf5bb413" providerId="LiveId" clId="{CA8DDF84-FD80-43C4-A93C-B294465E4416}" dt="2019-04-05T02:31:40.039" v="5928" actId="20577"/>
          <ac:spMkLst>
            <pc:docMk/>
            <pc:sldMk cId="3986931090" sldId="283"/>
            <ac:spMk id="3" creationId="{FDDA9AD0-7923-43F7-AD75-F2FB397A4A4E}"/>
          </ac:spMkLst>
        </pc:spChg>
        <pc:spChg chg="add mod">
          <ac:chgData name="Shirley Chen" userId="19123e9fcf5bb413" providerId="LiveId" clId="{CA8DDF84-FD80-43C4-A93C-B294465E4416}" dt="2019-04-05T02:38:01.606" v="6222" actId="1076"/>
          <ac:spMkLst>
            <pc:docMk/>
            <pc:sldMk cId="3986931090" sldId="283"/>
            <ac:spMk id="4" creationId="{C38DAA2A-F542-4BF4-8045-CEEA6CA5968A}"/>
          </ac:spMkLst>
        </pc:spChg>
        <pc:spChg chg="add del mod">
          <ac:chgData name="Shirley Chen" userId="19123e9fcf5bb413" providerId="LiveId" clId="{CA8DDF84-FD80-43C4-A93C-B294465E4416}" dt="2019-04-05T02:16:40.184" v="5330" actId="478"/>
          <ac:spMkLst>
            <pc:docMk/>
            <pc:sldMk cId="3986931090" sldId="283"/>
            <ac:spMk id="7" creationId="{4B67F749-BBCB-4E3D-B9F3-2D3BCF79BF08}"/>
          </ac:spMkLst>
        </pc:spChg>
        <pc:cxnChg chg="add del mod">
          <ac:chgData name="Shirley Chen" userId="19123e9fcf5bb413" providerId="LiveId" clId="{CA8DDF84-FD80-43C4-A93C-B294465E4416}" dt="2019-04-05T02:07:45.785" v="4992" actId="11529"/>
          <ac:cxnSpMkLst>
            <pc:docMk/>
            <pc:sldMk cId="3986931090" sldId="283"/>
            <ac:cxnSpMk id="6" creationId="{DE0AD758-60E5-48FE-9905-C4D8394BAB8B}"/>
          </ac:cxnSpMkLst>
        </pc:cxnChg>
      </pc:sldChg>
      <pc:sldChg chg="addSp delSp modSp add">
        <pc:chgData name="Shirley Chen" userId="19123e9fcf5bb413" providerId="LiveId" clId="{CA8DDF84-FD80-43C4-A93C-B294465E4416}" dt="2019-04-05T02:45:55.494" v="6391" actId="207"/>
        <pc:sldMkLst>
          <pc:docMk/>
          <pc:sldMk cId="1662669816" sldId="284"/>
        </pc:sldMkLst>
        <pc:spChg chg="mod">
          <ac:chgData name="Shirley Chen" userId="19123e9fcf5bb413" providerId="LiveId" clId="{CA8DDF84-FD80-43C4-A93C-B294465E4416}" dt="2019-04-05T02:19:33.739" v="5362" actId="20577"/>
          <ac:spMkLst>
            <pc:docMk/>
            <pc:sldMk cId="1662669816" sldId="284"/>
            <ac:spMk id="2" creationId="{C770BAA0-5710-46EB-B7D6-3273FD41858A}"/>
          </ac:spMkLst>
        </pc:spChg>
        <pc:spChg chg="mod">
          <ac:chgData name="Shirley Chen" userId="19123e9fcf5bb413" providerId="LiveId" clId="{CA8DDF84-FD80-43C4-A93C-B294465E4416}" dt="2019-04-05T02:45:55.494" v="6391" actId="207"/>
          <ac:spMkLst>
            <pc:docMk/>
            <pc:sldMk cId="1662669816" sldId="284"/>
            <ac:spMk id="3" creationId="{40D058A7-A9AC-465D-96D9-1A5D32987D66}"/>
          </ac:spMkLst>
        </pc:spChg>
        <pc:spChg chg="add del mod">
          <ac:chgData name="Shirley Chen" userId="19123e9fcf5bb413" providerId="LiveId" clId="{CA8DDF84-FD80-43C4-A93C-B294465E4416}" dt="2019-04-05T02:45:46.083" v="6388" actId="478"/>
          <ac:spMkLst>
            <pc:docMk/>
            <pc:sldMk cId="1662669816" sldId="284"/>
            <ac:spMk id="4" creationId="{8DFEE7D5-9075-4F57-8D9C-161F1ADAD9C2}"/>
          </ac:spMkLst>
        </pc:spChg>
        <pc:spChg chg="add del mod">
          <ac:chgData name="Shirley Chen" userId="19123e9fcf5bb413" providerId="LiveId" clId="{CA8DDF84-FD80-43C4-A93C-B294465E4416}" dt="2019-04-05T02:45:42.640" v="6386" actId="478"/>
          <ac:spMkLst>
            <pc:docMk/>
            <pc:sldMk cId="1662669816" sldId="284"/>
            <ac:spMk id="5" creationId="{B104F434-1215-4C21-93C9-A4D28A12D48F}"/>
          </ac:spMkLst>
        </pc:spChg>
        <pc:spChg chg="add del mod">
          <ac:chgData name="Shirley Chen" userId="19123e9fcf5bb413" providerId="LiveId" clId="{CA8DDF84-FD80-43C4-A93C-B294465E4416}" dt="2019-04-05T02:45:44.391" v="6387" actId="478"/>
          <ac:spMkLst>
            <pc:docMk/>
            <pc:sldMk cId="1662669816" sldId="284"/>
            <ac:spMk id="6" creationId="{ED931916-03B4-4243-95AD-7E903BA68136}"/>
          </ac:spMkLst>
        </pc:spChg>
      </pc:sldChg>
      <pc:sldChg chg="modSp add ord">
        <pc:chgData name="Shirley Chen" userId="19123e9fcf5bb413" providerId="LiveId" clId="{CA8DDF84-FD80-43C4-A93C-B294465E4416}" dt="2019-04-05T02:47:26.571" v="6431" actId="207"/>
        <pc:sldMkLst>
          <pc:docMk/>
          <pc:sldMk cId="2051713093" sldId="285"/>
        </pc:sldMkLst>
        <pc:spChg chg="mod">
          <ac:chgData name="Shirley Chen" userId="19123e9fcf5bb413" providerId="LiveId" clId="{CA8DDF84-FD80-43C4-A93C-B294465E4416}" dt="2019-04-05T02:21:40.738" v="5634" actId="20577"/>
          <ac:spMkLst>
            <pc:docMk/>
            <pc:sldMk cId="2051713093" sldId="285"/>
            <ac:spMk id="2" creationId="{3B81CB21-B9BF-4353-841E-97CB6612D8C4}"/>
          </ac:spMkLst>
        </pc:spChg>
        <pc:spChg chg="mod">
          <ac:chgData name="Shirley Chen" userId="19123e9fcf5bb413" providerId="LiveId" clId="{CA8DDF84-FD80-43C4-A93C-B294465E4416}" dt="2019-04-05T02:47:26.571" v="6431" actId="207"/>
          <ac:spMkLst>
            <pc:docMk/>
            <pc:sldMk cId="2051713093" sldId="285"/>
            <ac:spMk id="3" creationId="{5D560562-26F2-4920-89CA-5711EFF9E6C1}"/>
          </ac:spMkLst>
        </pc:spChg>
      </pc:sldChg>
      <pc:sldChg chg="delSp modSp add">
        <pc:chgData name="Shirley Chen" userId="19123e9fcf5bb413" providerId="LiveId" clId="{CA8DDF84-FD80-43C4-A93C-B294465E4416}" dt="2019-04-05T02:46:39.382" v="6396" actId="207"/>
        <pc:sldMkLst>
          <pc:docMk/>
          <pc:sldMk cId="125480005" sldId="287"/>
        </pc:sldMkLst>
        <pc:spChg chg="mod">
          <ac:chgData name="Shirley Chen" userId="19123e9fcf5bb413" providerId="LiveId" clId="{CA8DDF84-FD80-43C4-A93C-B294465E4416}" dt="2019-04-05T02:31:16.639" v="5915" actId="20577"/>
          <ac:spMkLst>
            <pc:docMk/>
            <pc:sldMk cId="125480005" sldId="287"/>
            <ac:spMk id="2" creationId="{6DD68103-F76C-4614-8123-72708B31C640}"/>
          </ac:spMkLst>
        </pc:spChg>
        <pc:spChg chg="mod">
          <ac:chgData name="Shirley Chen" userId="19123e9fcf5bb413" providerId="LiveId" clId="{CA8DDF84-FD80-43C4-A93C-B294465E4416}" dt="2019-04-05T02:46:39.382" v="6396" actId="207"/>
          <ac:spMkLst>
            <pc:docMk/>
            <pc:sldMk cId="125480005" sldId="287"/>
            <ac:spMk id="3" creationId="{FDDA9AD0-7923-43F7-AD75-F2FB397A4A4E}"/>
          </ac:spMkLst>
        </pc:spChg>
        <pc:spChg chg="del">
          <ac:chgData name="Shirley Chen" userId="19123e9fcf5bb413" providerId="LiveId" clId="{CA8DDF84-FD80-43C4-A93C-B294465E4416}" dt="2019-04-05T02:32:56.884" v="5954" actId="478"/>
          <ac:spMkLst>
            <pc:docMk/>
            <pc:sldMk cId="125480005" sldId="287"/>
            <ac:spMk id="4" creationId="{C38DAA2A-F542-4BF4-8045-CEEA6CA5968A}"/>
          </ac:spMkLst>
        </pc:spChg>
      </pc:sldChg>
      <pc:sldChg chg="modSp add ord">
        <pc:chgData name="Shirley Chen" userId="19123e9fcf5bb413" providerId="LiveId" clId="{CA8DDF84-FD80-43C4-A93C-B294465E4416}" dt="2019-04-05T02:44:10.850" v="6384"/>
        <pc:sldMkLst>
          <pc:docMk/>
          <pc:sldMk cId="3746943615" sldId="289"/>
        </pc:sldMkLst>
        <pc:spChg chg="mod">
          <ac:chgData name="Shirley Chen" userId="19123e9fcf5bb413" providerId="LiveId" clId="{CA8DDF84-FD80-43C4-A93C-B294465E4416}" dt="2019-04-05T02:38:49.809" v="6238" actId="20577"/>
          <ac:spMkLst>
            <pc:docMk/>
            <pc:sldMk cId="3746943615" sldId="289"/>
            <ac:spMk id="2" creationId="{3B81CB21-B9BF-4353-841E-97CB6612D8C4}"/>
          </ac:spMkLst>
        </pc:spChg>
        <pc:spChg chg="mod">
          <ac:chgData name="Shirley Chen" userId="19123e9fcf5bb413" providerId="LiveId" clId="{CA8DDF84-FD80-43C4-A93C-B294465E4416}" dt="2019-04-05T02:43:56.326" v="6382" actId="20577"/>
          <ac:spMkLst>
            <pc:docMk/>
            <pc:sldMk cId="3746943615" sldId="289"/>
            <ac:spMk id="3" creationId="{5D560562-26F2-4920-89CA-5711EFF9E6C1}"/>
          </ac:spMkLst>
        </pc:spChg>
      </pc:sldChg>
      <pc:sldChg chg="modSp add ord">
        <pc:chgData name="Shirley Chen" userId="19123e9fcf5bb413" providerId="LiveId" clId="{CA8DDF84-FD80-43C4-A93C-B294465E4416}" dt="2019-04-05T02:57:06.493" v="6687" actId="20577"/>
        <pc:sldMkLst>
          <pc:docMk/>
          <pc:sldMk cId="2706876431" sldId="290"/>
        </pc:sldMkLst>
        <pc:spChg chg="mod">
          <ac:chgData name="Shirley Chen" userId="19123e9fcf5bb413" providerId="LiveId" clId="{CA8DDF84-FD80-43C4-A93C-B294465E4416}" dt="2019-04-05T02:50:44.764" v="6473" actId="20577"/>
          <ac:spMkLst>
            <pc:docMk/>
            <pc:sldMk cId="2706876431" sldId="290"/>
            <ac:spMk id="2" creationId="{2EE34CB9-0C21-4483-AD95-0D6882232874}"/>
          </ac:spMkLst>
        </pc:spChg>
        <pc:spChg chg="mod">
          <ac:chgData name="Shirley Chen" userId="19123e9fcf5bb413" providerId="LiveId" clId="{CA8DDF84-FD80-43C4-A93C-B294465E4416}" dt="2019-04-05T02:57:06.493" v="6687" actId="20577"/>
          <ac:spMkLst>
            <pc:docMk/>
            <pc:sldMk cId="2706876431" sldId="290"/>
            <ac:spMk id="3" creationId="{8E911B33-685E-4396-9BD9-391B3005A72E}"/>
          </ac:spMkLst>
        </pc:spChg>
      </pc:sldChg>
      <pc:sldChg chg="modSp add del modTransition">
        <pc:chgData name="Shirley Chen" userId="19123e9fcf5bb413" providerId="LiveId" clId="{CA8DDF84-FD80-43C4-A93C-B294465E4416}" dt="2019-04-08T17:32:36.945" v="8315" actId="2696"/>
        <pc:sldMkLst>
          <pc:docMk/>
          <pc:sldMk cId="2112683338" sldId="291"/>
        </pc:sldMkLst>
        <pc:spChg chg="mod">
          <ac:chgData name="Shirley Chen" userId="19123e9fcf5bb413" providerId="LiveId" clId="{CA8DDF84-FD80-43C4-A93C-B294465E4416}" dt="2019-04-05T02:50:50.727" v="6479" actId="20577"/>
          <ac:spMkLst>
            <pc:docMk/>
            <pc:sldMk cId="2112683338" sldId="291"/>
            <ac:spMk id="2" creationId="{2EE34CB9-0C21-4483-AD95-0D6882232874}"/>
          </ac:spMkLst>
        </pc:spChg>
        <pc:spChg chg="mod">
          <ac:chgData name="Shirley Chen" userId="19123e9fcf5bb413" providerId="LiveId" clId="{CA8DDF84-FD80-43C4-A93C-B294465E4416}" dt="2019-04-05T03:14:10.394" v="7070" actId="207"/>
          <ac:spMkLst>
            <pc:docMk/>
            <pc:sldMk cId="2112683338" sldId="291"/>
            <ac:spMk id="3" creationId="{8E911B33-685E-4396-9BD9-391B3005A72E}"/>
          </ac:spMkLst>
        </pc:spChg>
      </pc:sldChg>
      <pc:sldChg chg="modSp add del modTransition">
        <pc:chgData name="Shirley Chen" userId="19123e9fcf5bb413" providerId="LiveId" clId="{CA8DDF84-FD80-43C4-A93C-B294465E4416}" dt="2019-04-08T17:32:36.885" v="8314" actId="2696"/>
        <pc:sldMkLst>
          <pc:docMk/>
          <pc:sldMk cId="2916266561" sldId="292"/>
        </pc:sldMkLst>
        <pc:spChg chg="mod">
          <ac:chgData name="Shirley Chen" userId="19123e9fcf5bb413" providerId="LiveId" clId="{CA8DDF84-FD80-43C4-A93C-B294465E4416}" dt="2019-04-05T03:16:23.207" v="7080" actId="20577"/>
          <ac:spMkLst>
            <pc:docMk/>
            <pc:sldMk cId="2916266561" sldId="292"/>
            <ac:spMk id="2" creationId="{C46EC045-853A-4AF2-A9AD-254E24E3269D}"/>
          </ac:spMkLst>
        </pc:spChg>
        <pc:spChg chg="mod">
          <ac:chgData name="Shirley Chen" userId="19123e9fcf5bb413" providerId="LiveId" clId="{CA8DDF84-FD80-43C4-A93C-B294465E4416}" dt="2019-04-05T03:16:29.992" v="7095" actId="20577"/>
          <ac:spMkLst>
            <pc:docMk/>
            <pc:sldMk cId="2916266561" sldId="292"/>
            <ac:spMk id="3" creationId="{B010C1F9-31A4-4923-8DD2-DDF9E7986603}"/>
          </ac:spMkLst>
        </pc:spChg>
      </pc:sldChg>
      <pc:sldChg chg="modSp add del modTransition">
        <pc:chgData name="Shirley Chen" userId="19123e9fcf5bb413" providerId="LiveId" clId="{CA8DDF84-FD80-43C4-A93C-B294465E4416}" dt="2019-04-08T17:32:36.984" v="8317" actId="2696"/>
        <pc:sldMkLst>
          <pc:docMk/>
          <pc:sldMk cId="4186449192" sldId="293"/>
        </pc:sldMkLst>
        <pc:spChg chg="mod">
          <ac:chgData name="Shirley Chen" userId="19123e9fcf5bb413" providerId="LiveId" clId="{CA8DDF84-FD80-43C4-A93C-B294465E4416}" dt="2019-04-05T03:23:56.752" v="7312" actId="20577"/>
          <ac:spMkLst>
            <pc:docMk/>
            <pc:sldMk cId="4186449192" sldId="293"/>
            <ac:spMk id="3" creationId="{8E911B33-685E-4396-9BD9-391B3005A72E}"/>
          </ac:spMkLst>
        </pc:spChg>
      </pc:sldChg>
      <pc:sldChg chg="modSp add del modTransition">
        <pc:chgData name="Shirley Chen" userId="19123e9fcf5bb413" providerId="LiveId" clId="{CA8DDF84-FD80-43C4-A93C-B294465E4416}" dt="2019-04-08T17:32:37.002" v="8318" actId="2696"/>
        <pc:sldMkLst>
          <pc:docMk/>
          <pc:sldMk cId="834508064" sldId="294"/>
        </pc:sldMkLst>
        <pc:spChg chg="mod">
          <ac:chgData name="Shirley Chen" userId="19123e9fcf5bb413" providerId="LiveId" clId="{CA8DDF84-FD80-43C4-A93C-B294465E4416}" dt="2019-04-05T03:21:51.852" v="7199" actId="20577"/>
          <ac:spMkLst>
            <pc:docMk/>
            <pc:sldMk cId="834508064" sldId="294"/>
            <ac:spMk id="3" creationId="{10972CF2-DE30-49F4-8244-AA7EF58224F0}"/>
          </ac:spMkLst>
        </pc:spChg>
      </pc:sldChg>
      <pc:sldChg chg="modSp add del modTransition">
        <pc:chgData name="Shirley Chen" userId="19123e9fcf5bb413" providerId="LiveId" clId="{CA8DDF84-FD80-43C4-A93C-B294465E4416}" dt="2019-04-08T17:32:36.968" v="8316" actId="2696"/>
        <pc:sldMkLst>
          <pc:docMk/>
          <pc:sldMk cId="3652935741" sldId="295"/>
        </pc:sldMkLst>
        <pc:spChg chg="mod">
          <ac:chgData name="Shirley Chen" userId="19123e9fcf5bb413" providerId="LiveId" clId="{CA8DDF84-FD80-43C4-A93C-B294465E4416}" dt="2019-04-05T03:27:14.267" v="7395" actId="20577"/>
          <ac:spMkLst>
            <pc:docMk/>
            <pc:sldMk cId="3652935741" sldId="295"/>
            <ac:spMk id="3" creationId="{8E911B33-685E-4396-9BD9-391B3005A72E}"/>
          </ac:spMkLst>
        </pc:spChg>
      </pc:sldChg>
      <pc:sldChg chg="modSp add">
        <pc:chgData name="Shirley Chen" userId="19123e9fcf5bb413" providerId="LiveId" clId="{CA8DDF84-FD80-43C4-A93C-B294465E4416}" dt="2019-04-05T03:48:17.146" v="7486" actId="20577"/>
        <pc:sldMkLst>
          <pc:docMk/>
          <pc:sldMk cId="4159913197" sldId="296"/>
        </pc:sldMkLst>
        <pc:spChg chg="mod">
          <ac:chgData name="Shirley Chen" userId="19123e9fcf5bb413" providerId="LiveId" clId="{CA8DDF84-FD80-43C4-A93C-B294465E4416}" dt="2019-04-05T03:47:47.432" v="7411" actId="20577"/>
          <ac:spMkLst>
            <pc:docMk/>
            <pc:sldMk cId="4159913197" sldId="296"/>
            <ac:spMk id="2" creationId="{1A236197-D7A6-4C8F-8226-B22CD4C06D59}"/>
          </ac:spMkLst>
        </pc:spChg>
        <pc:spChg chg="mod">
          <ac:chgData name="Shirley Chen" userId="19123e9fcf5bb413" providerId="LiveId" clId="{CA8DDF84-FD80-43C4-A93C-B294465E4416}" dt="2019-04-05T03:48:17.146" v="7486" actId="20577"/>
          <ac:spMkLst>
            <pc:docMk/>
            <pc:sldMk cId="4159913197" sldId="296"/>
            <ac:spMk id="3" creationId="{6F97AA70-2445-4831-8D7A-F6568526CF45}"/>
          </ac:spMkLst>
        </pc:spChg>
      </pc:sldChg>
      <pc:sldChg chg="modSp add modTransition">
        <pc:chgData name="Shirley Chen" userId="19123e9fcf5bb413" providerId="LiveId" clId="{CA8DDF84-FD80-43C4-A93C-B294465E4416}" dt="2019-04-08T17:45:17.103" v="8351"/>
        <pc:sldMkLst>
          <pc:docMk/>
          <pc:sldMk cId="3115228827" sldId="297"/>
        </pc:sldMkLst>
        <pc:spChg chg="mod">
          <ac:chgData name="Shirley Chen" userId="19123e9fcf5bb413" providerId="LiveId" clId="{CA8DDF84-FD80-43C4-A93C-B294465E4416}" dt="2019-04-05T05:08:32.724" v="7555" actId="20577"/>
          <ac:spMkLst>
            <pc:docMk/>
            <pc:sldMk cId="3115228827" sldId="297"/>
            <ac:spMk id="2" creationId="{9D44B191-D90F-46EE-9F46-99382AD8E667}"/>
          </ac:spMkLst>
        </pc:spChg>
        <pc:spChg chg="mod">
          <ac:chgData name="Shirley Chen" userId="19123e9fcf5bb413" providerId="LiveId" clId="{CA8DDF84-FD80-43C4-A93C-B294465E4416}" dt="2019-04-05T05:09:02.810" v="7625" actId="20577"/>
          <ac:spMkLst>
            <pc:docMk/>
            <pc:sldMk cId="3115228827" sldId="297"/>
            <ac:spMk id="3" creationId="{7496DD9A-D456-4C7F-805F-E718E0199536}"/>
          </ac:spMkLst>
        </pc:spChg>
      </pc:sldChg>
      <pc:sldMasterChg chg="modSldLayout">
        <pc:chgData name="Shirley Chen" userId="19123e9fcf5bb413" providerId="LiveId" clId="{CA8DDF84-FD80-43C4-A93C-B294465E4416}" dt="2019-04-04T23:08:31.061" v="1017" actId="2711"/>
        <pc:sldMasterMkLst>
          <pc:docMk/>
          <pc:sldMasterMk cId="3031115724" sldId="2147483648"/>
        </pc:sldMasterMkLst>
        <pc:sldLayoutChg chg="modSp">
          <pc:chgData name="Shirley Chen" userId="19123e9fcf5bb413" providerId="LiveId" clId="{CA8DDF84-FD80-43C4-A93C-B294465E4416}" dt="2019-04-04T23:08:31.061" v="1017" actId="2711"/>
          <pc:sldLayoutMkLst>
            <pc:docMk/>
            <pc:sldMasterMk cId="3031115724" sldId="2147483648"/>
            <pc:sldLayoutMk cId="2691596216" sldId="2147483650"/>
          </pc:sldLayoutMkLst>
          <pc:spChg chg="mod">
            <ac:chgData name="Shirley Chen" userId="19123e9fcf5bb413" providerId="LiveId" clId="{CA8DDF84-FD80-43C4-A93C-B294465E4416}" dt="2019-04-04T23:08:31.061" v="1017" actId="2711"/>
            <ac:spMkLst>
              <pc:docMk/>
              <pc:sldMasterMk cId="3031115724" sldId="2147483648"/>
              <pc:sldLayoutMk cId="2691596216" sldId="2147483650"/>
              <ac:spMk id="3" creationId="{6BD0C55C-3DB0-4308-8A3C-F39B84EEB82F}"/>
            </ac:spMkLst>
          </pc:spChg>
        </pc:sldLayoutChg>
      </pc:sldMasterChg>
    </pc:docChg>
  </pc:docChgLst>
  <pc:docChgLst>
    <pc:chgData name="Shirley Chen" userId="19123e9fcf5bb413" providerId="LiveId" clId="{610A963C-C6BE-4B6F-B29F-6E264FE9CD4C}"/>
    <pc:docChg chg="custSel addSld modSld sldOrd">
      <pc:chgData name="Shirley Chen" userId="19123e9fcf5bb413" providerId="LiveId" clId="{610A963C-C6BE-4B6F-B29F-6E264FE9CD4C}" dt="2019-10-02T05:26:26.515" v="1013" actId="20577"/>
      <pc:docMkLst>
        <pc:docMk/>
      </pc:docMkLst>
      <pc:sldChg chg="modSp">
        <pc:chgData name="Shirley Chen" userId="19123e9fcf5bb413" providerId="LiveId" clId="{610A963C-C6BE-4B6F-B29F-6E264FE9CD4C}" dt="2019-09-27T20:20:01.199" v="133" actId="20577"/>
        <pc:sldMkLst>
          <pc:docMk/>
          <pc:sldMk cId="421273473" sldId="256"/>
        </pc:sldMkLst>
        <pc:spChg chg="mod">
          <ac:chgData name="Shirley Chen" userId="19123e9fcf5bb413" providerId="LiveId" clId="{610A963C-C6BE-4B6F-B29F-6E264FE9CD4C}" dt="2019-09-27T20:20:01.199" v="133" actId="20577"/>
          <ac:spMkLst>
            <pc:docMk/>
            <pc:sldMk cId="421273473" sldId="256"/>
            <ac:spMk id="3" creationId="{6AFB7DCB-3B17-4675-93D4-9FB82F652374}"/>
          </ac:spMkLst>
        </pc:spChg>
      </pc:sldChg>
      <pc:sldChg chg="modNotesTx">
        <pc:chgData name="Shirley Chen" userId="19123e9fcf5bb413" providerId="LiveId" clId="{610A963C-C6BE-4B6F-B29F-6E264FE9CD4C}" dt="2019-09-27T20:22:56.750" v="340" actId="20577"/>
        <pc:sldMkLst>
          <pc:docMk/>
          <pc:sldMk cId="1954712048" sldId="257"/>
        </pc:sldMkLst>
      </pc:sldChg>
      <pc:sldChg chg="modSp">
        <pc:chgData name="Shirley Chen" userId="19123e9fcf5bb413" providerId="LiveId" clId="{610A963C-C6BE-4B6F-B29F-6E264FE9CD4C}" dt="2019-10-02T05:26:26.515" v="1013" actId="20577"/>
        <pc:sldMkLst>
          <pc:docMk/>
          <pc:sldMk cId="796089422" sldId="258"/>
        </pc:sldMkLst>
        <pc:spChg chg="mod">
          <ac:chgData name="Shirley Chen" userId="19123e9fcf5bb413" providerId="LiveId" clId="{610A963C-C6BE-4B6F-B29F-6E264FE9CD4C}" dt="2019-10-02T05:26:26.515" v="1013" actId="20577"/>
          <ac:spMkLst>
            <pc:docMk/>
            <pc:sldMk cId="796089422" sldId="258"/>
            <ac:spMk id="3" creationId="{CCBF915E-8874-40BA-AA2B-7FEC6CE46D11}"/>
          </ac:spMkLst>
        </pc:spChg>
        <pc:picChg chg="mod">
          <ac:chgData name="Shirley Chen" userId="19123e9fcf5bb413" providerId="LiveId" clId="{610A963C-C6BE-4B6F-B29F-6E264FE9CD4C}" dt="2019-09-27T20:23:48.208" v="413" actId="1076"/>
          <ac:picMkLst>
            <pc:docMk/>
            <pc:sldMk cId="796089422" sldId="258"/>
            <ac:picMk id="10242" creationId="{1CB69CCF-4783-48C6-9428-76EDCF554D39}"/>
          </ac:picMkLst>
        </pc:picChg>
      </pc:sldChg>
      <pc:sldChg chg="modSp">
        <pc:chgData name="Shirley Chen" userId="19123e9fcf5bb413" providerId="LiveId" clId="{610A963C-C6BE-4B6F-B29F-6E264FE9CD4C}" dt="2019-09-27T20:30:27.942" v="594" actId="207"/>
        <pc:sldMkLst>
          <pc:docMk/>
          <pc:sldMk cId="553858210" sldId="261"/>
        </pc:sldMkLst>
        <pc:spChg chg="mod">
          <ac:chgData name="Shirley Chen" userId="19123e9fcf5bb413" providerId="LiveId" clId="{610A963C-C6BE-4B6F-B29F-6E264FE9CD4C}" dt="2019-09-27T20:30:27.942" v="594" actId="207"/>
          <ac:spMkLst>
            <pc:docMk/>
            <pc:sldMk cId="553858210" sldId="261"/>
            <ac:spMk id="3" creationId="{BA30D3DA-A930-497B-AD47-A61A199216DC}"/>
          </ac:spMkLst>
        </pc:spChg>
      </pc:sldChg>
      <pc:sldChg chg="modSp modNotesTx">
        <pc:chgData name="Shirley Chen" userId="19123e9fcf5bb413" providerId="LiveId" clId="{610A963C-C6BE-4B6F-B29F-6E264FE9CD4C}" dt="2019-09-27T20:33:39.762" v="641" actId="20577"/>
        <pc:sldMkLst>
          <pc:docMk/>
          <pc:sldMk cId="4109231869" sldId="262"/>
        </pc:sldMkLst>
        <pc:spChg chg="mod">
          <ac:chgData name="Shirley Chen" userId="19123e9fcf5bb413" providerId="LiveId" clId="{610A963C-C6BE-4B6F-B29F-6E264FE9CD4C}" dt="2019-09-27T20:33:16.529" v="640" actId="207"/>
          <ac:spMkLst>
            <pc:docMk/>
            <pc:sldMk cId="4109231869" sldId="262"/>
            <ac:spMk id="3" creationId="{2CC0144A-65C5-4A3D-ADC0-B216038E860C}"/>
          </ac:spMkLst>
        </pc:spChg>
      </pc:sldChg>
      <pc:sldChg chg="modNotesTx">
        <pc:chgData name="Shirley Chen" userId="19123e9fcf5bb413" providerId="LiveId" clId="{610A963C-C6BE-4B6F-B29F-6E264FE9CD4C}" dt="2019-09-27T20:36:07.788" v="706" actId="20577"/>
        <pc:sldMkLst>
          <pc:docMk/>
          <pc:sldMk cId="326093477" sldId="266"/>
        </pc:sldMkLst>
      </pc:sldChg>
      <pc:sldChg chg="modTransition modNotesTx">
        <pc:chgData name="Shirley Chen" userId="19123e9fcf5bb413" providerId="LiveId" clId="{610A963C-C6BE-4B6F-B29F-6E264FE9CD4C}" dt="2019-09-27T20:42:25.780" v="860" actId="20577"/>
        <pc:sldMkLst>
          <pc:docMk/>
          <pc:sldMk cId="3587817844" sldId="267"/>
        </pc:sldMkLst>
      </pc:sldChg>
      <pc:sldChg chg="modTransition">
        <pc:chgData name="Shirley Chen" userId="19123e9fcf5bb413" providerId="LiveId" clId="{610A963C-C6BE-4B6F-B29F-6E264FE9CD4C}" dt="2019-09-27T20:36:54.851" v="708"/>
        <pc:sldMkLst>
          <pc:docMk/>
          <pc:sldMk cId="3758146025" sldId="268"/>
        </pc:sldMkLst>
      </pc:sldChg>
      <pc:sldChg chg="modSp modNotesTx">
        <pc:chgData name="Shirley Chen" userId="19123e9fcf5bb413" providerId="LiveId" clId="{610A963C-C6BE-4B6F-B29F-6E264FE9CD4C}" dt="2019-09-27T20:39:56.579" v="795" actId="113"/>
        <pc:sldMkLst>
          <pc:docMk/>
          <pc:sldMk cId="3075740524" sldId="269"/>
        </pc:sldMkLst>
        <pc:spChg chg="mod">
          <ac:chgData name="Shirley Chen" userId="19123e9fcf5bb413" providerId="LiveId" clId="{610A963C-C6BE-4B6F-B29F-6E264FE9CD4C}" dt="2019-09-27T20:39:21.226" v="782" actId="207"/>
          <ac:spMkLst>
            <pc:docMk/>
            <pc:sldMk cId="3075740524" sldId="269"/>
            <ac:spMk id="3" creationId="{10F70BFE-C158-44A5-9A4B-AC0AB3C8A0FC}"/>
          </ac:spMkLst>
        </pc:spChg>
      </pc:sldChg>
      <pc:sldChg chg="modSp">
        <pc:chgData name="Shirley Chen" userId="19123e9fcf5bb413" providerId="LiveId" clId="{610A963C-C6BE-4B6F-B29F-6E264FE9CD4C}" dt="2019-09-27T20:44:10.256" v="920" actId="27636"/>
        <pc:sldMkLst>
          <pc:docMk/>
          <pc:sldMk cId="3111688398" sldId="270"/>
        </pc:sldMkLst>
        <pc:spChg chg="mod">
          <ac:chgData name="Shirley Chen" userId="19123e9fcf5bb413" providerId="LiveId" clId="{610A963C-C6BE-4B6F-B29F-6E264FE9CD4C}" dt="2019-09-27T20:44:10.256" v="920" actId="27636"/>
          <ac:spMkLst>
            <pc:docMk/>
            <pc:sldMk cId="3111688398" sldId="270"/>
            <ac:spMk id="3" creationId="{10F70BFE-C158-44A5-9A4B-AC0AB3C8A0FC}"/>
          </ac:spMkLst>
        </pc:spChg>
      </pc:sldChg>
      <pc:sldChg chg="modSp">
        <pc:chgData name="Shirley Chen" userId="19123e9fcf5bb413" providerId="LiveId" clId="{610A963C-C6BE-4B6F-B29F-6E264FE9CD4C}" dt="2019-10-02T03:00:05.339" v="948" actId="20577"/>
        <pc:sldMkLst>
          <pc:docMk/>
          <pc:sldMk cId="3494580919" sldId="274"/>
        </pc:sldMkLst>
        <pc:spChg chg="mod">
          <ac:chgData name="Shirley Chen" userId="19123e9fcf5bb413" providerId="LiveId" clId="{610A963C-C6BE-4B6F-B29F-6E264FE9CD4C}" dt="2019-10-02T03:00:05.339" v="948" actId="20577"/>
          <ac:spMkLst>
            <pc:docMk/>
            <pc:sldMk cId="3494580919" sldId="274"/>
            <ac:spMk id="3" creationId="{6A87A39D-746D-4086-B44A-E605BCF46E57}"/>
          </ac:spMkLst>
        </pc:spChg>
      </pc:sldChg>
      <pc:sldChg chg="modTransition">
        <pc:chgData name="Shirley Chen" userId="19123e9fcf5bb413" providerId="LiveId" clId="{610A963C-C6BE-4B6F-B29F-6E264FE9CD4C}" dt="2019-09-27T20:44:50.298" v="923"/>
        <pc:sldMkLst>
          <pc:docMk/>
          <pc:sldMk cId="1178933804" sldId="277"/>
        </pc:sldMkLst>
      </pc:sldChg>
      <pc:sldChg chg="modTransition">
        <pc:chgData name="Shirley Chen" userId="19123e9fcf5bb413" providerId="LiveId" clId="{610A963C-C6BE-4B6F-B29F-6E264FE9CD4C}" dt="2019-09-27T05:40:42.581" v="23"/>
        <pc:sldMkLst>
          <pc:docMk/>
          <pc:sldMk cId="326349068" sldId="278"/>
        </pc:sldMkLst>
      </pc:sldChg>
      <pc:sldChg chg="modTransition">
        <pc:chgData name="Shirley Chen" userId="19123e9fcf5bb413" providerId="LiveId" clId="{610A963C-C6BE-4B6F-B29F-6E264FE9CD4C}" dt="2019-09-27T20:45:13.982" v="925"/>
        <pc:sldMkLst>
          <pc:docMk/>
          <pc:sldMk cId="434283562" sldId="279"/>
        </pc:sldMkLst>
      </pc:sldChg>
      <pc:sldChg chg="modTransition">
        <pc:chgData name="Shirley Chen" userId="19123e9fcf5bb413" providerId="LiveId" clId="{610A963C-C6BE-4B6F-B29F-6E264FE9CD4C}" dt="2019-09-27T20:45:09.037" v="924"/>
        <pc:sldMkLst>
          <pc:docMk/>
          <pc:sldMk cId="1780888923" sldId="280"/>
        </pc:sldMkLst>
      </pc:sldChg>
      <pc:sldChg chg="modSp modTransition">
        <pc:chgData name="Shirley Chen" userId="19123e9fcf5bb413" providerId="LiveId" clId="{610A963C-C6BE-4B6F-B29F-6E264FE9CD4C}" dt="2019-09-27T20:45:19.877" v="927" actId="207"/>
        <pc:sldMkLst>
          <pc:docMk/>
          <pc:sldMk cId="3142452464" sldId="281"/>
        </pc:sldMkLst>
        <pc:spChg chg="mod">
          <ac:chgData name="Shirley Chen" userId="19123e9fcf5bb413" providerId="LiveId" clId="{610A963C-C6BE-4B6F-B29F-6E264FE9CD4C}" dt="2019-09-27T20:45:19.877" v="927" actId="207"/>
          <ac:spMkLst>
            <pc:docMk/>
            <pc:sldMk cId="3142452464" sldId="281"/>
            <ac:spMk id="3" creationId="{38ACA238-EFA5-40BE-8F9A-63BF5909307E}"/>
          </ac:spMkLst>
        </pc:spChg>
      </pc:sldChg>
      <pc:sldChg chg="modSp">
        <pc:chgData name="Shirley Chen" userId="19123e9fcf5bb413" providerId="LiveId" clId="{610A963C-C6BE-4B6F-B29F-6E264FE9CD4C}" dt="2019-10-02T03:02:24.458" v="958" actId="27636"/>
        <pc:sldMkLst>
          <pc:docMk/>
          <pc:sldMk cId="3986931090" sldId="283"/>
        </pc:sldMkLst>
        <pc:spChg chg="mod">
          <ac:chgData name="Shirley Chen" userId="19123e9fcf5bb413" providerId="LiveId" clId="{610A963C-C6BE-4B6F-B29F-6E264FE9CD4C}" dt="2019-10-02T03:02:24.458" v="958" actId="27636"/>
          <ac:spMkLst>
            <pc:docMk/>
            <pc:sldMk cId="3986931090" sldId="283"/>
            <ac:spMk id="3" creationId="{FDDA9AD0-7923-43F7-AD75-F2FB397A4A4E}"/>
          </ac:spMkLst>
        </pc:spChg>
      </pc:sldChg>
      <pc:sldChg chg="modSp">
        <pc:chgData name="Shirley Chen" userId="19123e9fcf5bb413" providerId="LiveId" clId="{610A963C-C6BE-4B6F-B29F-6E264FE9CD4C}" dt="2019-09-27T20:44:17.151" v="921" actId="113"/>
        <pc:sldMkLst>
          <pc:docMk/>
          <pc:sldMk cId="125480005" sldId="287"/>
        </pc:sldMkLst>
        <pc:spChg chg="mod">
          <ac:chgData name="Shirley Chen" userId="19123e9fcf5bb413" providerId="LiveId" clId="{610A963C-C6BE-4B6F-B29F-6E264FE9CD4C}" dt="2019-09-27T20:44:17.151" v="921" actId="113"/>
          <ac:spMkLst>
            <pc:docMk/>
            <pc:sldMk cId="125480005" sldId="287"/>
            <ac:spMk id="3" creationId="{FDDA9AD0-7923-43F7-AD75-F2FB397A4A4E}"/>
          </ac:spMkLst>
        </pc:spChg>
      </pc:sldChg>
      <pc:sldChg chg="ord">
        <pc:chgData name="Shirley Chen" userId="19123e9fcf5bb413" providerId="LiveId" clId="{610A963C-C6BE-4B6F-B29F-6E264FE9CD4C}" dt="2019-09-27T20:44:29.446" v="922"/>
        <pc:sldMkLst>
          <pc:docMk/>
          <pc:sldMk cId="2706876431" sldId="290"/>
        </pc:sldMkLst>
      </pc:sldChg>
      <pc:sldChg chg="modSp">
        <pc:chgData name="Shirley Chen" userId="19123e9fcf5bb413" providerId="LiveId" clId="{610A963C-C6BE-4B6F-B29F-6E264FE9CD4C}" dt="2019-09-27T20:37:25.900" v="711" actId="115"/>
        <pc:sldMkLst>
          <pc:docMk/>
          <pc:sldMk cId="4159913197" sldId="296"/>
        </pc:sldMkLst>
        <pc:spChg chg="mod">
          <ac:chgData name="Shirley Chen" userId="19123e9fcf5bb413" providerId="LiveId" clId="{610A963C-C6BE-4B6F-B29F-6E264FE9CD4C}" dt="2019-09-27T20:37:25.900" v="711" actId="115"/>
          <ac:spMkLst>
            <pc:docMk/>
            <pc:sldMk cId="4159913197" sldId="296"/>
            <ac:spMk id="3" creationId="{6F97AA70-2445-4831-8D7A-F6568526CF45}"/>
          </ac:spMkLst>
        </pc:spChg>
      </pc:sldChg>
      <pc:sldChg chg="addSp delSp modSp add ord">
        <pc:chgData name="Shirley Chen" userId="19123e9fcf5bb413" providerId="LiveId" clId="{610A963C-C6BE-4B6F-B29F-6E264FE9CD4C}" dt="2019-10-02T03:05:02.533" v="1007" actId="20577"/>
        <pc:sldMkLst>
          <pc:docMk/>
          <pc:sldMk cId="2080766607" sldId="298"/>
        </pc:sldMkLst>
        <pc:spChg chg="mod">
          <ac:chgData name="Shirley Chen" userId="19123e9fcf5bb413" providerId="LiveId" clId="{610A963C-C6BE-4B6F-B29F-6E264FE9CD4C}" dt="2019-09-27T20:26:09.716" v="442" actId="20577"/>
          <ac:spMkLst>
            <pc:docMk/>
            <pc:sldMk cId="2080766607" sldId="298"/>
            <ac:spMk id="2" creationId="{9FA4BE41-4AA4-4653-B76C-ED629B423298}"/>
          </ac:spMkLst>
        </pc:spChg>
        <pc:spChg chg="del mod">
          <ac:chgData name="Shirley Chen" userId="19123e9fcf5bb413" providerId="LiveId" clId="{610A963C-C6BE-4B6F-B29F-6E264FE9CD4C}" dt="2019-09-27T20:27:22.851" v="465"/>
          <ac:spMkLst>
            <pc:docMk/>
            <pc:sldMk cId="2080766607" sldId="298"/>
            <ac:spMk id="3" creationId="{44E55548-C4EA-4CA1-86A4-D8651B0F6D94}"/>
          </ac:spMkLst>
        </pc:spChg>
        <pc:spChg chg="add del">
          <ac:chgData name="Shirley Chen" userId="19123e9fcf5bb413" providerId="LiveId" clId="{610A963C-C6BE-4B6F-B29F-6E264FE9CD4C}" dt="2019-09-27T20:27:22.851" v="465"/>
          <ac:spMkLst>
            <pc:docMk/>
            <pc:sldMk cId="2080766607" sldId="298"/>
            <ac:spMk id="4" creationId="{635B751F-15CC-4BF1-9F85-5B04FA201B6A}"/>
          </ac:spMkLst>
        </pc:spChg>
        <pc:spChg chg="add mod">
          <ac:chgData name="Shirley Chen" userId="19123e9fcf5bb413" providerId="LiveId" clId="{610A963C-C6BE-4B6F-B29F-6E264FE9CD4C}" dt="2019-10-02T03:05:02.533" v="1007" actId="20577"/>
          <ac:spMkLst>
            <pc:docMk/>
            <pc:sldMk cId="2080766607" sldId="298"/>
            <ac:spMk id="5" creationId="{4597E00F-D07F-4414-9853-EEB9301516F9}"/>
          </ac:spMkLst>
        </pc:spChg>
        <pc:spChg chg="add del">
          <ac:chgData name="Shirley Chen" userId="19123e9fcf5bb413" providerId="LiveId" clId="{610A963C-C6BE-4B6F-B29F-6E264FE9CD4C}" dt="2019-09-27T20:27:24.829" v="467"/>
          <ac:spMkLst>
            <pc:docMk/>
            <pc:sldMk cId="2080766607" sldId="298"/>
            <ac:spMk id="6" creationId="{24C04BDE-01F7-44B4-AAAA-6D19F5EF08A6}"/>
          </ac:spMkLst>
        </pc:spChg>
        <pc:spChg chg="add del">
          <ac:chgData name="Shirley Chen" userId="19123e9fcf5bb413" providerId="LiveId" clId="{610A963C-C6BE-4B6F-B29F-6E264FE9CD4C}" dt="2019-09-27T20:27:24.829" v="467"/>
          <ac:spMkLst>
            <pc:docMk/>
            <pc:sldMk cId="2080766607" sldId="298"/>
            <ac:spMk id="7" creationId="{464D34B8-6EBD-4E5E-9615-5027653ED97F}"/>
          </ac:spMkLst>
        </pc:spChg>
        <pc:spChg chg="add del">
          <ac:chgData name="Shirley Chen" userId="19123e9fcf5bb413" providerId="LiveId" clId="{610A963C-C6BE-4B6F-B29F-6E264FE9CD4C}" dt="2019-09-27T20:27:32.374" v="471"/>
          <ac:spMkLst>
            <pc:docMk/>
            <pc:sldMk cId="2080766607" sldId="298"/>
            <ac:spMk id="8" creationId="{622BD9C7-4FA8-461E-ACCB-46AA0A3DCF89}"/>
          </ac:spMkLst>
        </pc:spChg>
        <pc:spChg chg="add del">
          <ac:chgData name="Shirley Chen" userId="19123e9fcf5bb413" providerId="LiveId" clId="{610A963C-C6BE-4B6F-B29F-6E264FE9CD4C}" dt="2019-09-27T20:27:32.374" v="471"/>
          <ac:spMkLst>
            <pc:docMk/>
            <pc:sldMk cId="2080766607" sldId="298"/>
            <ac:spMk id="9" creationId="{DCA83518-ACAC-4637-89D5-FDD82F934A3B}"/>
          </ac:spMkLst>
        </pc:spChg>
        <pc:spChg chg="add del">
          <ac:chgData name="Shirley Chen" userId="19123e9fcf5bb413" providerId="LiveId" clId="{610A963C-C6BE-4B6F-B29F-6E264FE9CD4C}" dt="2019-09-27T20:27:47.195" v="477"/>
          <ac:spMkLst>
            <pc:docMk/>
            <pc:sldMk cId="2080766607" sldId="298"/>
            <ac:spMk id="10" creationId="{FEBB1BE2-B97A-4931-AE9C-6795B102A134}"/>
          </ac:spMkLst>
        </pc:spChg>
      </pc:sldChg>
    </pc:docChg>
  </pc:docChgLst>
  <pc:docChgLst>
    <pc:chgData name="Shirley Chen" userId="19123e9fcf5bb413" providerId="LiveId" clId="{6190432A-B5F2-4A93-832B-BB9D6FC374A3}"/>
    <pc:docChg chg="modSld">
      <pc:chgData name="Shirley Chen" userId="19123e9fcf5bb413" providerId="LiveId" clId="{6190432A-B5F2-4A93-832B-BB9D6FC374A3}" dt="2020-02-24T20:57:55.142" v="2" actId="20577"/>
      <pc:docMkLst>
        <pc:docMk/>
      </pc:docMkLst>
      <pc:sldChg chg="modSp">
        <pc:chgData name="Shirley Chen" userId="19123e9fcf5bb413" providerId="LiveId" clId="{6190432A-B5F2-4A93-832B-BB9D6FC374A3}" dt="2020-02-24T20:57:55.142" v="2" actId="20577"/>
        <pc:sldMkLst>
          <pc:docMk/>
          <pc:sldMk cId="553858210" sldId="261"/>
        </pc:sldMkLst>
        <pc:spChg chg="mod">
          <ac:chgData name="Shirley Chen" userId="19123e9fcf5bb413" providerId="LiveId" clId="{6190432A-B5F2-4A93-832B-BB9D6FC374A3}" dt="2020-02-24T20:57:55.142" v="2" actId="20577"/>
          <ac:spMkLst>
            <pc:docMk/>
            <pc:sldMk cId="553858210" sldId="261"/>
            <ac:spMk id="3" creationId="{BA30D3DA-A930-497B-AD47-A61A199216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27B6D-FA57-459E-B9D4-F663866586D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74962-4F22-435E-8653-2BEE8494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6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0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names are usually wrapped by asterisks. But it doesn't have to be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use </a:t>
            </a:r>
            <a:r>
              <a:rPr lang="en-US" dirty="0" err="1"/>
              <a:t>setq</a:t>
            </a:r>
            <a:r>
              <a:rPr lang="en-US" dirty="0"/>
              <a:t> on a variable before you define the variable, you will be able to set it. But you will receive a warning about undefined variable. It's not recommended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 are used to construct pairs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second argument is a list, CONS would take the first argument as the first item and second argument as the rest of the list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( (4 5) 1 2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0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 are used to construct pairs.</a:t>
            </a:r>
          </a:p>
          <a:p>
            <a:r>
              <a:rPr lang="en-US" dirty="0"/>
              <a:t>If the second argument is a list, CONS would take the first argument as the first item and second argument as the rest of the list</a:t>
            </a:r>
          </a:p>
          <a:p>
            <a:endParaRPr lang="en-US" dirty="0"/>
          </a:p>
          <a:p>
            <a:r>
              <a:rPr lang="en-US" dirty="0"/>
              <a:t>CAR stands for "Copy Address Register"</a:t>
            </a:r>
          </a:p>
          <a:p>
            <a:r>
              <a:rPr lang="en-US" dirty="0"/>
              <a:t>CDR stands for "Copy Decrement Register"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oldest: Fortran</a:t>
            </a:r>
          </a:p>
          <a:p>
            <a:endParaRPr lang="en-US" dirty="0"/>
          </a:p>
          <a:p>
            <a:r>
              <a:rPr lang="en-US" dirty="0"/>
              <a:t>lisp is the AI language since 1980s</a:t>
            </a:r>
          </a:p>
          <a:p>
            <a:r>
              <a:rPr lang="en-US" dirty="0"/>
              <a:t>lisp is popular for traditional AI programming because it supports symbolic computation very well</a:t>
            </a:r>
          </a:p>
          <a:p>
            <a:endParaRPr lang="en-US" dirty="0"/>
          </a:p>
          <a:p>
            <a:r>
              <a:rPr lang="en-US" dirty="0"/>
              <a:t>many dialects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8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冒号：</a:t>
            </a:r>
            <a:r>
              <a:rPr lang="en-US" altLang="zh-CN" dirty="0"/>
              <a:t>colon </a:t>
            </a:r>
          </a:p>
          <a:p>
            <a:r>
              <a:rPr lang="en-US" altLang="zh-CN" dirty="0"/>
              <a:t>Symbols start with a colon</a:t>
            </a:r>
          </a:p>
          <a:p>
            <a:endParaRPr lang="en-US" altLang="zh-CN" dirty="0"/>
          </a:p>
          <a:p>
            <a:r>
              <a:rPr lang="zh-CN" altLang="en-US" dirty="0"/>
              <a:t>分号：</a:t>
            </a:r>
            <a:r>
              <a:rPr lang="en-US" altLang="zh-CN" dirty="0"/>
              <a:t>semi colon </a:t>
            </a:r>
          </a:p>
          <a:p>
            <a:r>
              <a:rPr lang="en-US" altLang="zh-CN" dirty="0"/>
              <a:t>Comments start with semi colon)\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s-expressions are wrapped by brackets</a:t>
            </a:r>
          </a:p>
          <a:p>
            <a:endParaRPr lang="en-US" dirty="0"/>
          </a:p>
          <a:p>
            <a:r>
              <a:rPr lang="en-US" dirty="0"/>
              <a:t>s: symbolic</a:t>
            </a:r>
          </a:p>
          <a:p>
            <a:endParaRPr lang="en-US" dirty="0"/>
          </a:p>
          <a:p>
            <a:r>
              <a:rPr lang="zh-CN" altLang="en-US" dirty="0"/>
              <a:t>单引号 </a:t>
            </a:r>
            <a:r>
              <a:rPr lang="en-US" dirty="0" err="1"/>
              <a:t>a’postrophe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s-expression is good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function and operators</a:t>
            </a:r>
          </a:p>
          <a:p>
            <a:pPr marL="0" indent="0">
              <a:buNone/>
            </a:pPr>
            <a:r>
              <a:rPr lang="en-US" dirty="0"/>
              <a:t>(+ 1 2)</a:t>
            </a:r>
          </a:p>
          <a:p>
            <a:pPr marL="0" indent="0">
              <a:buNone/>
            </a:pPr>
            <a:r>
              <a:rPr lang="en-US" dirty="0"/>
              <a:t>(add 1 2)</a:t>
            </a:r>
          </a:p>
          <a:p>
            <a:pPr marL="0" indent="0">
              <a:buNone/>
            </a:pPr>
            <a:r>
              <a:rPr lang="en-US" dirty="0"/>
              <a:t>(exp 1 3)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if so then else)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pow(1, 3)</a:t>
            </a:r>
          </a:p>
          <a:p>
            <a:pPr marL="0" indent="0">
              <a:buNone/>
            </a:pPr>
            <a:r>
              <a:rPr lang="en-US" dirty="0"/>
              <a:t>1+2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No ambiguity. No operator priority. Very easy to parse abstract syntax tree</a:t>
            </a:r>
          </a:p>
          <a:p>
            <a:pPr marL="0" indent="0">
              <a:buNone/>
            </a:pPr>
            <a:r>
              <a:rPr lang="en-US" dirty="0"/>
              <a:t>3+4*7/5</a:t>
            </a:r>
          </a:p>
          <a:p>
            <a:pPr marL="0" indent="0">
              <a:buNone/>
            </a:pPr>
            <a:r>
              <a:rPr lang="en-US" dirty="0"/>
              <a:t>(+ 3 (/ (* 4 7) 5))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Simple but coming with great expressive power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(+ 10 (if test 1 2))   C++: test?1:2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Switch(x)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case a: ... break;}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((case) (then))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expt</a:t>
            </a:r>
            <a:r>
              <a:rPr lang="en-US" dirty="0"/>
              <a:t>: exponential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3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and/or?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等号 </a:t>
            </a:r>
            <a:r>
              <a:rPr lang="en-US" altLang="zh-CN" dirty="0"/>
              <a:t>equal sign</a:t>
            </a:r>
          </a:p>
          <a:p>
            <a:endParaRPr lang="en-US" dirty="0"/>
          </a:p>
          <a:p>
            <a:r>
              <a:rPr lang="en-US" dirty="0"/>
              <a:t>If we don't add the apostrophe before a and b, lisp will try to evaluate the expression and find it's not defined. Then it will throw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5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format similar to 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r>
              <a:rPr lang="zh-CN" altLang="en-US" dirty="0"/>
              <a:t>波浪号 </a:t>
            </a:r>
            <a:r>
              <a:rPr lang="en-US" altLang="zh-CN" dirty="0"/>
              <a:t>tilde</a:t>
            </a:r>
          </a:p>
          <a:p>
            <a:endParaRPr lang="en-US" dirty="0"/>
          </a:p>
          <a:p>
            <a:r>
              <a:rPr lang="en-US" dirty="0"/>
              <a:t>~a: string</a:t>
            </a:r>
          </a:p>
          <a:p>
            <a:r>
              <a:rPr lang="en-US" dirty="0"/>
              <a:t>~d: integer</a:t>
            </a:r>
          </a:p>
          <a:p>
            <a:r>
              <a:rPr lang="en-US" dirty="0"/>
              <a:t>~,2f: float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4962-4F22-435E-8653-2BEE8494EB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F9E4-0B85-294E-8F57-6F2AD11F3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975C-2138-0F49-B457-702C94D62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98F-2DEC-0741-93C5-B5ED7F4C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B1AF-CB14-C549-9921-5DC68B47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C0F7-9AD8-064A-823C-154B2F13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D7D6-EB7F-9D4B-9D7C-EC6BDDCA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56836-5495-FD4B-812F-EC55A938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D9E5-7F8E-B84E-A4FC-2FD8A82C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0F18-4B77-A94E-AD43-C26A5395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ABF7-E0FD-4441-8EF0-1B031787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4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6CF1D-7DFF-5A42-B620-1B87D161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8E465-A102-854D-B68F-B18A9B7EF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FA84-B2AE-5944-8B35-AE636F93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6B7B-01CB-1C42-9563-EB9AADA2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31AC-20F2-C044-8F98-E71C9091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AF1C-E591-BC44-9641-D4BA1560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67B1-D3DA-D846-AF98-1ABF02E0A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B046-BB2A-8E4E-BF74-DF2DD851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0929-AB9B-D245-8B51-744946E0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4EB3-5794-104D-9AD9-5CA93925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7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3F6-0BE2-0E45-8942-15D4FB66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8E20-DD35-E347-AD60-C6C508DA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E951-D6DE-A44B-AB3A-781B626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70CF-3704-084C-9E0D-4828DC57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9DAD-B9E3-884C-8D67-C5B8503D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064-D76B-3442-9E8F-B1156446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ED39-03C3-944E-92D8-CFA3DAB0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3E2B-3EE2-FF43-9ED4-D34893CE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B65A-57C5-F542-AFBB-101E8212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D225-1594-6547-ADCB-D869EB24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940D-DAB0-A541-A682-3F8C7054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1DDC-A86F-F140-ABA7-2C91DA8F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74DDE-BE4A-1A43-B3DF-262525992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023A7-8AB1-084F-858F-60895765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53F3E-8C4E-804A-95ED-13E90C16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77EFA-38E5-224D-90AD-23C4FF74D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150F9-0D37-3649-AF58-8D05CE73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C1509-CB1D-2B49-8305-4BF9E547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1502B-B115-B543-B667-BD9D2ED5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9B55-748C-034D-BDA0-0BEA41FE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7E5E7-0F86-064E-B9F0-12B6F8B7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40098-12EB-564D-85BD-205CD15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6805-2387-A240-A4D5-0819F47B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8A471-5B46-4B49-B801-3E3D98F4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908A-EAF5-8E47-AA73-18D5B334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48FFA-EE88-CE4F-8FCE-E33B6377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D9C1-6624-C445-80DC-89F451EB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B34B-18FC-024E-AF49-483A5425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8B682-A7CA-444D-B95B-9CE2E494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B4F06-B2B0-AF4D-B711-9145A125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7485-B7F1-8546-99B0-BCCFFA07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17E57-7687-514E-A724-1555B1B7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E87A-8C46-CD40-B113-BC3AEE81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AEEB2-7A33-3347-BA80-5E04656A8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28D22-0CF1-4A42-B0A0-930CCF36D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20B0D-045B-4648-89DC-B6D2EBD1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CF23-DCED-C048-B76C-641A7A35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590F-2D1E-8647-B9AB-5DF104C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2710B-725D-384C-A862-9528FB3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7322-4C8D-B64A-A460-FD23F074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E9BD-20B9-AB4C-801C-2318E3772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742E-9630-42A4-A00F-79268E410BB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CD81-9722-9A46-BE28-BD299E8D2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67D6-2BD7-CA4E-AF09-CF6536B4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4456-A0BB-4F0A-83C4-5890EE61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.ucla.edu/~guyvdb/teaching/cs161/2021f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sl/instal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cl-project.github.io/" TargetMode="External"/><Relationship Id="rId2" Type="http://schemas.openxmlformats.org/officeDocument/2006/relationships/hyperlink" Target="https://clisp.sourceforg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304F-865A-4C93-98F3-C57F1839F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Lisp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B7DCB-3B17-4675-93D4-9FB82F652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3845230"/>
            <a:ext cx="9144000" cy="1655762"/>
          </a:xfrm>
        </p:spPr>
        <p:txBody>
          <a:bodyPr/>
          <a:lstStyle/>
          <a:p>
            <a:r>
              <a:rPr lang="en-US" altLang="zh-CN" dirty="0"/>
              <a:t>CS161 Discussion 1</a:t>
            </a:r>
          </a:p>
          <a:p>
            <a:r>
              <a:rPr lang="en-US" dirty="0"/>
              <a:t>Sidi Lu 10/01/2021</a:t>
            </a:r>
          </a:p>
          <a:p>
            <a:r>
              <a:rPr lang="en-US" dirty="0"/>
              <a:t>(original credit to: </a:t>
            </a:r>
            <a:r>
              <a:rPr lang="en-US" altLang="zh-CN" dirty="0" err="1"/>
              <a:t>Jinghao</a:t>
            </a:r>
            <a:r>
              <a:rPr lang="zh-CN" altLang="en-US" dirty="0"/>
              <a:t> </a:t>
            </a:r>
            <a:r>
              <a:rPr lang="en-US" altLang="zh-CN" dirty="0"/>
              <a:t>Zhao, 10/09/2020)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AAF9-68DC-4811-8959-B177493E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3282-5D10-4638-B434-5B264389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da-DK" dirty="0">
                <a:latin typeface="Consolas" panose="020B0609020204030204" pitchFamily="49" charset="0"/>
              </a:rPr>
              <a:t> 1 1)                ; =&gt; 2</a:t>
            </a:r>
          </a:p>
          <a:p>
            <a:r>
              <a:rPr lang="da-DK" dirty="0"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7030A0"/>
                </a:solidFill>
                <a:latin typeface="Consolas" panose="020B0609020204030204" pitchFamily="49" charset="0"/>
              </a:rPr>
              <a:t>-</a:t>
            </a:r>
            <a:r>
              <a:rPr lang="da-DK" dirty="0">
                <a:latin typeface="Consolas" panose="020B0609020204030204" pitchFamily="49" charset="0"/>
              </a:rPr>
              <a:t> 8 1)                ; =&gt; 7</a:t>
            </a:r>
          </a:p>
          <a:p>
            <a:r>
              <a:rPr lang="da-DK" dirty="0"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da-DK" dirty="0">
                <a:latin typeface="Consolas" panose="020B0609020204030204" pitchFamily="49" charset="0"/>
              </a:rPr>
              <a:t> 10 2)               ; =&gt; 20</a:t>
            </a:r>
          </a:p>
          <a:p>
            <a:r>
              <a:rPr lang="da-DK" dirty="0"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7030A0"/>
                </a:solidFill>
                <a:latin typeface="Consolas" panose="020B0609020204030204" pitchFamily="49" charset="0"/>
              </a:rPr>
              <a:t>expt</a:t>
            </a:r>
            <a:r>
              <a:rPr lang="da-DK" dirty="0">
                <a:latin typeface="Consolas" panose="020B0609020204030204" pitchFamily="49" charset="0"/>
              </a:rPr>
              <a:t> 2 3)             ; =&gt; 8</a:t>
            </a:r>
          </a:p>
          <a:p>
            <a:r>
              <a:rPr lang="da-DK" dirty="0"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7030A0"/>
                </a:solidFill>
                <a:latin typeface="Consolas" panose="020B0609020204030204" pitchFamily="49" charset="0"/>
              </a:rPr>
              <a:t>mod</a:t>
            </a:r>
            <a:r>
              <a:rPr lang="da-DK" dirty="0">
                <a:latin typeface="Consolas" panose="020B0609020204030204" pitchFamily="49" charset="0"/>
              </a:rPr>
              <a:t> 5 2)              ; =&gt; 1</a:t>
            </a:r>
          </a:p>
          <a:p>
            <a:r>
              <a:rPr lang="da-DK" dirty="0"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da-DK" dirty="0">
                <a:latin typeface="Consolas" panose="020B0609020204030204" pitchFamily="49" charset="0"/>
              </a:rPr>
              <a:t> 35 5)               ; =&gt; 7</a:t>
            </a:r>
          </a:p>
          <a:p>
            <a:r>
              <a:rPr lang="da-DK" dirty="0"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da-DK" dirty="0">
                <a:latin typeface="Consolas" panose="020B0609020204030204" pitchFamily="49" charset="0"/>
              </a:rPr>
              <a:t> 1 3)                ; =&gt; 1/3</a:t>
            </a:r>
          </a:p>
          <a:p>
            <a:r>
              <a:rPr lang="da-DK" dirty="0"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7030A0"/>
                </a:solidFill>
                <a:latin typeface="Consolas" panose="020B0609020204030204" pitchFamily="49" charset="0"/>
              </a:rPr>
              <a:t>+ </a:t>
            </a:r>
            <a:r>
              <a:rPr lang="da-DK" dirty="0">
                <a:latin typeface="Consolas" panose="020B0609020204030204" pitchFamily="49" charset="0"/>
              </a:rPr>
              <a:t>#C(1 2) #C(6 -4))   ; =&gt; #C(7 -2)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3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B423-B8BE-4406-804D-6FBB5F4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and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3F01-5794-4DE4-862A-D232E4E5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not</a:t>
            </a:r>
            <a:r>
              <a:rPr lang="en-US" sz="2400" dirty="0"/>
              <a:t> nil)              ; =&gt; T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and</a:t>
            </a:r>
            <a:r>
              <a:rPr lang="en-US" sz="2400" dirty="0"/>
              <a:t> 0 t)              ; =&gt; T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or</a:t>
            </a:r>
            <a:r>
              <a:rPr lang="en-US" sz="2400" dirty="0"/>
              <a:t> 0 nil)             ; =&gt; 0</a:t>
            </a:r>
          </a:p>
          <a:p>
            <a:pPr marL="0" indent="0">
              <a:buNone/>
            </a:pPr>
            <a:r>
              <a:rPr lang="en-US" sz="2400" dirty="0"/>
              <a:t>(and 1 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             ; =&gt; 0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810F0-D407-44CC-9E8A-395F0A1B0E01}"/>
              </a:ext>
            </a:extLst>
          </p:cNvPr>
          <p:cNvSpPr txBox="1"/>
          <p:nvPr/>
        </p:nvSpPr>
        <p:spPr>
          <a:xfrm>
            <a:off x="1955261" y="3631962"/>
            <a:ext cx="293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empty list</a:t>
            </a:r>
          </a:p>
        </p:txBody>
      </p:sp>
    </p:spTree>
    <p:extLst>
      <p:ext uri="{BB962C8B-B14F-4D97-AF65-F5344CB8AC3E}">
        <p14:creationId xmlns:p14="http://schemas.microsoft.com/office/powerpoint/2010/main" val="207976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B423-B8BE-4406-804D-6FBB5F4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and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3F01-5794-4DE4-862A-D232E4E5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/>
              <a:t> 3 3.0)               ; =&gt; T</a:t>
            </a:r>
          </a:p>
          <a:p>
            <a:pPr marL="0" indent="0">
              <a:buNone/>
            </a:pPr>
            <a:r>
              <a:rPr lang="en-US" sz="2400" dirty="0"/>
              <a:t>(= 2 1)                 ; =&gt; NIL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(</a:t>
            </a:r>
            <a:r>
              <a:rPr lang="fr-FR" sz="2400" dirty="0" err="1">
                <a:solidFill>
                  <a:srgbClr val="FF0000"/>
                </a:solidFill>
              </a:rPr>
              <a:t>eql</a:t>
            </a:r>
            <a:r>
              <a:rPr lang="fr-FR" sz="2400" dirty="0"/>
              <a:t> 3 3)               ; =&gt; T</a:t>
            </a:r>
          </a:p>
          <a:p>
            <a:pPr marL="0" indent="0">
              <a:buNone/>
            </a:pPr>
            <a:r>
              <a:rPr lang="fr-FR" sz="2400" dirty="0"/>
              <a:t>(</a:t>
            </a:r>
            <a:r>
              <a:rPr lang="fr-FR" sz="2400" dirty="0" err="1"/>
              <a:t>eql</a:t>
            </a:r>
            <a:r>
              <a:rPr lang="fr-FR" sz="2400" dirty="0"/>
              <a:t> 3 3.0)             ; =&gt; NIL</a:t>
            </a:r>
          </a:p>
          <a:p>
            <a:pPr marL="0" indent="0">
              <a:buNone/>
            </a:pPr>
            <a:r>
              <a:rPr lang="fr-FR" sz="2400" dirty="0"/>
              <a:t>(</a:t>
            </a:r>
            <a:r>
              <a:rPr lang="fr-FR" sz="2400" dirty="0" err="1"/>
              <a:t>eql</a:t>
            </a:r>
            <a:r>
              <a:rPr lang="fr-FR" sz="2400" dirty="0"/>
              <a:t> (</a:t>
            </a:r>
            <a:r>
              <a:rPr lang="fr-FR" sz="2400" dirty="0" err="1"/>
              <a:t>list</a:t>
            </a:r>
            <a:r>
              <a:rPr lang="fr-FR" sz="2400" dirty="0"/>
              <a:t> 3) (</a:t>
            </a:r>
            <a:r>
              <a:rPr lang="fr-FR" sz="2400" dirty="0" err="1"/>
              <a:t>list</a:t>
            </a:r>
            <a:r>
              <a:rPr lang="fr-FR" sz="2400" dirty="0"/>
              <a:t> 3)) ; =&gt; NIL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equal</a:t>
            </a:r>
            <a:r>
              <a:rPr lang="en-US" sz="2400" dirty="0"/>
              <a:t> (list 'a 'b) (list 'a 'b)) ; =&gt; T</a:t>
            </a:r>
          </a:p>
          <a:p>
            <a:pPr marL="0" indent="0">
              <a:buNone/>
            </a:pPr>
            <a:r>
              <a:rPr lang="en-US" sz="2400" dirty="0"/>
              <a:t>(equal (list 'a 'b) (list 'b 'a)) ; =&gt; NIL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18BF2-02DC-4E3B-908D-C2E202373EF8}"/>
              </a:ext>
            </a:extLst>
          </p:cNvPr>
          <p:cNvSpPr txBox="1"/>
          <p:nvPr/>
        </p:nvSpPr>
        <p:spPr>
          <a:xfrm>
            <a:off x="536642" y="1456293"/>
            <a:ext cx="229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compare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47B51-F2CF-4477-9449-ECC0513D58FA}"/>
              </a:ext>
            </a:extLst>
          </p:cNvPr>
          <p:cNvSpPr txBox="1"/>
          <p:nvPr/>
        </p:nvSpPr>
        <p:spPr>
          <a:xfrm>
            <a:off x="536642" y="2859706"/>
            <a:ext cx="30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compare object identity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62190-D241-4976-8428-363CF5C1BDEB}"/>
              </a:ext>
            </a:extLst>
          </p:cNvPr>
          <p:cNvSpPr txBox="1"/>
          <p:nvPr/>
        </p:nvSpPr>
        <p:spPr>
          <a:xfrm>
            <a:off x="536642" y="4676290"/>
            <a:ext cx="30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compare lists, strings</a:t>
            </a:r>
          </a:p>
        </p:txBody>
      </p:sp>
    </p:spTree>
    <p:extLst>
      <p:ext uri="{BB962C8B-B14F-4D97-AF65-F5344CB8AC3E}">
        <p14:creationId xmlns:p14="http://schemas.microsoft.com/office/powerpoint/2010/main" val="285077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44C6-5C3B-45D2-A8FE-7F2D5AE5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454-3B36-4E65-98DD-0A695B81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concatenate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'string</a:t>
            </a:r>
            <a:r>
              <a:rPr lang="en-US" sz="2400" dirty="0"/>
              <a:t> "Hello," "world!") ; =&gt; "</a:t>
            </a:r>
            <a:r>
              <a:rPr lang="en-US" sz="2400" dirty="0" err="1"/>
              <a:t>Hello,world</a:t>
            </a:r>
            <a:r>
              <a:rPr lang="en-US" sz="2400" dirty="0"/>
              <a:t>!"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ea typeface="Cambria" panose="02040503050406030204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ea typeface="Cambria" panose="02040503050406030204" pitchFamily="18" charset="0"/>
              </a:rPr>
              <a:t>format</a:t>
            </a:r>
            <a:r>
              <a:rPr lang="en-US" sz="2400" dirty="0"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a typeface="Cambria" panose="02040503050406030204" pitchFamily="18" charset="0"/>
              </a:rPr>
              <a:t>nil</a:t>
            </a:r>
            <a:r>
              <a:rPr lang="en-US" sz="2400" dirty="0">
                <a:ea typeface="Cambria" panose="02040503050406030204" pitchFamily="18" charset="0"/>
              </a:rPr>
              <a:t> "Hello, ~a" "Alice") ; returns "Hello, Alice"</a:t>
            </a:r>
          </a:p>
          <a:p>
            <a:pPr marL="0" indent="0">
              <a:buNone/>
            </a:pPr>
            <a:r>
              <a:rPr lang="en-US" sz="2400" dirty="0">
                <a:ea typeface="Cambria" panose="02040503050406030204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ea typeface="Cambria" panose="02040503050406030204" pitchFamily="18" charset="0"/>
              </a:rPr>
              <a:t>format</a:t>
            </a:r>
            <a:r>
              <a:rPr lang="en-US" sz="2400" dirty="0"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a typeface="Cambria" panose="02040503050406030204" pitchFamily="18" charset="0"/>
              </a:rPr>
              <a:t>t</a:t>
            </a:r>
            <a:r>
              <a:rPr lang="en-US" sz="2400" dirty="0">
                <a:ea typeface="Cambria" panose="02040503050406030204" pitchFamily="18" charset="0"/>
              </a:rPr>
              <a:t> "Hello, ~a" "Alice")</a:t>
            </a:r>
          </a:p>
          <a:p>
            <a:pPr marL="0" indent="0">
              <a:buNone/>
            </a:pPr>
            <a:endParaRPr lang="en-US" sz="2400" dirty="0">
              <a:latin typeface="+mj-lt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+mj-lt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ea typeface="Cambria" panose="02040503050406030204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ea typeface="Cambria" panose="02040503050406030204" pitchFamily="18" charset="0"/>
              </a:rPr>
              <a:t>print</a:t>
            </a:r>
            <a:r>
              <a:rPr lang="en-US" sz="2400" dirty="0">
                <a:ea typeface="Cambria" panose="02040503050406030204" pitchFamily="18" charset="0"/>
              </a:rPr>
              <a:t> "hello")   ; value is returned and printed to std out</a:t>
            </a:r>
          </a:p>
          <a:p>
            <a:pPr marL="0" indent="0">
              <a:buNone/>
            </a:pPr>
            <a:r>
              <a:rPr lang="en-US" sz="2400" dirty="0">
                <a:ea typeface="Cambria" panose="02040503050406030204" pitchFamily="18" charset="0"/>
              </a:rPr>
              <a:t>(+ 1 (print 2))   ; prints 2. returns 3.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A31EF-5AEC-4726-8701-941051D4C3CB}"/>
              </a:ext>
            </a:extLst>
          </p:cNvPr>
          <p:cNvSpPr txBox="1"/>
          <p:nvPr/>
        </p:nvSpPr>
        <p:spPr>
          <a:xfrm>
            <a:off x="6381344" y="3216247"/>
            <a:ext cx="5564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</a:rPr>
              <a:t>; returns nil. </a:t>
            </a:r>
            <a:r>
              <a:rPr lang="en-US" sz="2400" u="sng" dirty="0">
                <a:latin typeface="Consolas" panose="020B0609020204030204" pitchFamily="49" charset="0"/>
                <a:ea typeface="Cambria" panose="02040503050406030204" pitchFamily="18" charset="0"/>
              </a:rPr>
              <a:t>formatted string goes to standard output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6C672-5472-4385-979D-4B9DE273D7BC}"/>
              </a:ext>
            </a:extLst>
          </p:cNvPr>
          <p:cNvSpPr txBox="1"/>
          <p:nvPr/>
        </p:nvSpPr>
        <p:spPr>
          <a:xfrm>
            <a:off x="3474395" y="1485476"/>
            <a:ext cx="164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2609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912-D269-4010-9C96-995F9C05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AE61-9DB9-49A2-B8AC-7AD0DC62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global (dynamically scoped) variable</a:t>
            </a:r>
          </a:p>
          <a:p>
            <a:r>
              <a:rPr lang="en-US" dirty="0">
                <a:latin typeface="+mj-lt"/>
              </a:rPr>
              <a:t>The variable name can use any character except: ()",'`;#|\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defparameter</a:t>
            </a:r>
            <a:r>
              <a:rPr lang="en-US" dirty="0"/>
              <a:t> age 35)</a:t>
            </a:r>
          </a:p>
          <a:p>
            <a:pPr marL="0" indent="0">
              <a:buNone/>
            </a:pPr>
            <a:r>
              <a:rPr lang="en-US" dirty="0"/>
              <a:t>age                      ; =&gt; 35</a:t>
            </a:r>
          </a:p>
          <a:p>
            <a:pPr marL="0" indent="0">
              <a:buNone/>
            </a:pPr>
            <a:r>
              <a:rPr lang="en-US" dirty="0"/>
              <a:t>name                     ;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defparameter</a:t>
            </a:r>
            <a:r>
              <a:rPr lang="en-US" dirty="0"/>
              <a:t> *city* "LA")</a:t>
            </a:r>
          </a:p>
          <a:p>
            <a:pPr marL="0" indent="0">
              <a:buNone/>
            </a:pPr>
            <a:r>
              <a:rPr lang="en-US" dirty="0"/>
              <a:t>*city*                   ; =&gt; "LA"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1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912-D269-4010-9C96-995F9C05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AE61-9DB9-49A2-B8AC-7AD0DC62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defparameter</a:t>
            </a:r>
            <a:r>
              <a:rPr lang="en-US" dirty="0"/>
              <a:t> age 35)  ; age =&gt; 35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defparameter</a:t>
            </a:r>
            <a:r>
              <a:rPr lang="en-US" dirty="0"/>
              <a:t> age 60)  ; age =&gt; 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defvar</a:t>
            </a:r>
            <a:r>
              <a:rPr lang="en-US" dirty="0"/>
              <a:t> </a:t>
            </a:r>
            <a:r>
              <a:rPr lang="en-US" dirty="0" err="1"/>
              <a:t>newage</a:t>
            </a:r>
            <a:r>
              <a:rPr lang="en-US" dirty="0"/>
              <a:t> 20)     ; </a:t>
            </a:r>
            <a:r>
              <a:rPr lang="en-US" dirty="0" err="1"/>
              <a:t>newage</a:t>
            </a:r>
            <a:r>
              <a:rPr lang="en-US" dirty="0"/>
              <a:t> =&gt; 20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defvar</a:t>
            </a:r>
            <a:r>
              <a:rPr lang="en-US" dirty="0"/>
              <a:t> </a:t>
            </a:r>
            <a:r>
              <a:rPr lang="en-US" dirty="0" err="1"/>
              <a:t>newage</a:t>
            </a:r>
            <a:r>
              <a:rPr lang="en-US" dirty="0"/>
              <a:t> 60)     ; </a:t>
            </a:r>
            <a:r>
              <a:rPr lang="en-US" dirty="0" err="1"/>
              <a:t>newage</a:t>
            </a:r>
            <a:r>
              <a:rPr lang="en-US" dirty="0"/>
              <a:t> =&gt; </a:t>
            </a:r>
            <a:r>
              <a:rPr lang="en-US" dirty="0">
                <a:solidFill>
                  <a:srgbClr val="FF0000"/>
                </a:solidFill>
              </a:rPr>
              <a:t>20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setq</a:t>
            </a:r>
            <a:r>
              <a:rPr lang="en-US" dirty="0"/>
              <a:t> </a:t>
            </a:r>
            <a:r>
              <a:rPr lang="en-US" dirty="0" err="1"/>
              <a:t>newage</a:t>
            </a:r>
            <a:r>
              <a:rPr lang="en-US" dirty="0"/>
              <a:t> 30)       ; </a:t>
            </a:r>
            <a:r>
              <a:rPr lang="en-US" dirty="0" err="1"/>
              <a:t>newage</a:t>
            </a:r>
            <a:r>
              <a:rPr lang="en-US" dirty="0"/>
              <a:t> =&gt; 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4C6A1-7022-4EFF-B78F-6BB4DAB55315}"/>
              </a:ext>
            </a:extLst>
          </p:cNvPr>
          <p:cNvSpPr txBox="1"/>
          <p:nvPr/>
        </p:nvSpPr>
        <p:spPr>
          <a:xfrm>
            <a:off x="7772399" y="4717915"/>
            <a:ext cx="307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defvar</a:t>
            </a:r>
            <a:r>
              <a:rPr lang="en-US" dirty="0">
                <a:solidFill>
                  <a:srgbClr val="FF0000"/>
                </a:solidFill>
              </a:rPr>
              <a:t> does not change the value of the variable!</a:t>
            </a:r>
          </a:p>
        </p:txBody>
      </p:sp>
    </p:spTree>
    <p:extLst>
      <p:ext uri="{BB962C8B-B14F-4D97-AF65-F5344CB8AC3E}">
        <p14:creationId xmlns:p14="http://schemas.microsoft.com/office/powerpoint/2010/main" val="375814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6197-D7A6-4C8F-8226-B22CD4C0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AA70-2445-4831-8D7A-F6568526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let</a:t>
            </a:r>
            <a:r>
              <a:rPr lang="en-US" dirty="0"/>
              <a:t> ( (a 1) (b 2) )   ; binding</a:t>
            </a:r>
          </a:p>
          <a:p>
            <a:pPr marL="0" indent="0">
              <a:buNone/>
            </a:pPr>
            <a:r>
              <a:rPr lang="en-US" dirty="0"/>
              <a:t>     (+ a b)           ; body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be allowed to set global variables in your homework!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7030A0"/>
                </a:solidFill>
              </a:rPr>
              <a:t>let</a:t>
            </a:r>
            <a:r>
              <a:rPr lang="en-US" u="sng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415991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3658-0F60-48BF-8370-D3C135FA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0BFE-C158-44A5-9A4B-AC0AB3C8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Linked-list data structures</a:t>
            </a:r>
          </a:p>
          <a:p>
            <a:r>
              <a:rPr lang="en-US" dirty="0">
                <a:latin typeface="+mj-lt"/>
              </a:rPr>
              <a:t>Made of CONS pairs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cons</a:t>
            </a:r>
            <a:r>
              <a:rPr lang="en-US" dirty="0"/>
              <a:t> 1 2)                         ; =&gt; '(1 2)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cons</a:t>
            </a:r>
            <a:r>
              <a:rPr lang="en-US" dirty="0"/>
              <a:t> 3 nil)                       ; =&gt; '(3)</a:t>
            </a:r>
          </a:p>
          <a:p>
            <a:pPr marL="0" indent="0">
              <a:buNone/>
            </a:pPr>
            <a:r>
              <a:rPr lang="fr-FR" dirty="0"/>
              <a:t>(</a:t>
            </a:r>
            <a:r>
              <a:rPr lang="fr-FR" dirty="0">
                <a:solidFill>
                  <a:srgbClr val="7030A0"/>
                </a:solidFill>
              </a:rPr>
              <a:t>cons</a:t>
            </a:r>
            <a:r>
              <a:rPr lang="fr-FR" dirty="0"/>
              <a:t> 1 (</a:t>
            </a:r>
            <a:r>
              <a:rPr lang="fr-FR" dirty="0">
                <a:solidFill>
                  <a:srgbClr val="7030A0"/>
                </a:solidFill>
              </a:rPr>
              <a:t>cons</a:t>
            </a:r>
            <a:r>
              <a:rPr lang="fr-FR" dirty="0"/>
              <a:t> 2 (</a:t>
            </a:r>
            <a:r>
              <a:rPr lang="fr-FR" dirty="0">
                <a:solidFill>
                  <a:srgbClr val="7030A0"/>
                </a:solidFill>
              </a:rPr>
              <a:t>cons</a:t>
            </a:r>
            <a:r>
              <a:rPr lang="fr-FR" dirty="0"/>
              <a:t> 3 </a:t>
            </a:r>
            <a:r>
              <a:rPr lang="fr-FR" dirty="0" err="1"/>
              <a:t>nil</a:t>
            </a:r>
            <a:r>
              <a:rPr lang="fr-FR" dirty="0"/>
              <a:t>)))     ; =&gt; '(1 2 3)</a:t>
            </a:r>
          </a:p>
          <a:p>
            <a:pPr marL="0" indent="0">
              <a:buNone/>
            </a:pPr>
            <a:r>
              <a:rPr lang="fr-FR" dirty="0"/>
              <a:t>(</a:t>
            </a:r>
            <a:r>
              <a:rPr lang="fr-FR" dirty="0" err="1">
                <a:solidFill>
                  <a:srgbClr val="7030A0"/>
                </a:solidFill>
              </a:rPr>
              <a:t>list</a:t>
            </a:r>
            <a:r>
              <a:rPr lang="fr-FR" dirty="0"/>
              <a:t> 1 2 3)                       ; =&gt; '(1 2 3)</a:t>
            </a:r>
          </a:p>
          <a:p>
            <a:pPr marL="0" indent="0">
              <a:buNone/>
            </a:pPr>
            <a:r>
              <a:rPr lang="fr-FR" dirty="0"/>
              <a:t>(cons 4 '(1 2 3))                  ; =&gt; '(4 1 2 3)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(cons '(4 5) '(1 2 3))             ; </a:t>
            </a:r>
            <a:r>
              <a:rPr lang="fr-FR" b="1" dirty="0">
                <a:solidFill>
                  <a:srgbClr val="FF0000"/>
                </a:solidFill>
              </a:rPr>
              <a:t>=&gt;  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3658-0F60-48BF-8370-D3C135FA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0BFE-C158-44A5-9A4B-AC0AB3C8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(cons 1 (cons 2 (cons 3 </a:t>
            </a:r>
            <a:r>
              <a:rPr lang="fr-FR" dirty="0" err="1"/>
              <a:t>nil</a:t>
            </a:r>
            <a:r>
              <a:rPr lang="fr-FR" dirty="0"/>
              <a:t>)))     ; =&gt; '(1 2 3)</a:t>
            </a:r>
          </a:p>
          <a:p>
            <a:pPr marL="0" indent="0">
              <a:buNone/>
            </a:pPr>
            <a:r>
              <a:rPr lang="fr-FR" dirty="0"/>
              <a:t>(</a:t>
            </a:r>
            <a:r>
              <a:rPr lang="fr-FR" dirty="0" err="1"/>
              <a:t>list</a:t>
            </a:r>
            <a:r>
              <a:rPr lang="fr-FR" dirty="0"/>
              <a:t> 1 2 3)                       ; =&gt; '(1 2 3)</a:t>
            </a:r>
          </a:p>
          <a:p>
            <a:pPr marL="0" indent="0">
              <a:buNone/>
            </a:pPr>
            <a:r>
              <a:rPr lang="fr-FR" dirty="0"/>
              <a:t>(cons 4 '(1 2 3))                  ; =&gt; '(4 1 2 3)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(cons '(4 5) '(1 2 3))             ; =&gt; '((4 5) 1 2 3)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append</a:t>
            </a:r>
            <a:r>
              <a:rPr lang="en-US" dirty="0"/>
              <a:t> '(1 2) '(3 4))             ; =&gt; '(1 2 3 4)</a:t>
            </a:r>
          </a:p>
          <a:p>
            <a:pPr marL="0" indent="0">
              <a:buNone/>
            </a:pPr>
            <a:r>
              <a:rPr lang="en-US" dirty="0"/>
              <a:t>(append 1 '(1 2))                  ; </a:t>
            </a:r>
            <a:r>
              <a:rPr lang="en-US" dirty="0">
                <a:solidFill>
                  <a:srgbClr val="FF0000"/>
                </a:solidFill>
              </a:rPr>
              <a:t>ERROR!</a:t>
            </a:r>
          </a:p>
          <a:p>
            <a:pPr marL="0" indent="0">
              <a:buNone/>
            </a:pPr>
            <a:r>
              <a:rPr lang="en-US" dirty="0"/>
              <a:t>(append '(1</a:t>
            </a:r>
            <a:r>
              <a:rPr lang="en-US" altLang="zh-CN" dirty="0"/>
              <a:t>)</a:t>
            </a:r>
            <a:r>
              <a:rPr lang="en-US" dirty="0"/>
              <a:t> '(</a:t>
            </a:r>
            <a:r>
              <a:rPr lang="en-US" altLang="zh-CN" dirty="0"/>
              <a:t>2</a:t>
            </a:r>
            <a:r>
              <a:rPr lang="en-US" dirty="0"/>
              <a:t> </a:t>
            </a:r>
            <a:r>
              <a:rPr lang="en-US" altLang="zh-CN" dirty="0"/>
              <a:t>3</a:t>
            </a:r>
            <a:r>
              <a:rPr lang="en-US" dirty="0"/>
              <a:t>))               ;</a:t>
            </a:r>
            <a:r>
              <a:rPr lang="zh-CN" altLang="en-US" dirty="0"/>
              <a:t> </a:t>
            </a:r>
            <a:r>
              <a:rPr lang="fr-FR" dirty="0"/>
              <a:t>=&gt; '(1 2 3)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concatenate</a:t>
            </a:r>
            <a:r>
              <a:rPr lang="en-US" dirty="0"/>
              <a:t> 'list '(1 2) '(3 4))  ; =&gt; '(1 2 3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car</a:t>
            </a:r>
            <a:r>
              <a:rPr lang="en-US" dirty="0"/>
              <a:t> '(1 2 3 4))                   ; =&gt; 1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cdr</a:t>
            </a:r>
            <a:r>
              <a:rPr lang="en-US" dirty="0"/>
              <a:t> '(1 2 3 4))                   ; =&gt; '(2 3 4)</a:t>
            </a:r>
          </a:p>
          <a:p>
            <a:pPr marL="0" indent="0">
              <a:buNone/>
            </a:pPr>
            <a:r>
              <a:rPr lang="en-US" dirty="0"/>
              <a:t>car and </a:t>
            </a:r>
            <a:r>
              <a:rPr lang="en-US" dirty="0" err="1"/>
              <a:t>cdr</a:t>
            </a:r>
            <a:r>
              <a:rPr lang="en-US" dirty="0"/>
              <a:t> should be used for list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first/rest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E896-81A2-4210-8809-ECE1814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8D17-180A-4751-9C1E-60345D5E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function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defun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hello 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(format nil "Hello, ~A"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the function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hello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"Bob"</a:t>
            </a:r>
            <a:r>
              <a:rPr lang="en-US" dirty="0"/>
              <a:t>)          ; =&gt; "Hello,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Bob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739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0720-73B4-41BE-BD6D-E1E22B27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3F2E-A13D-47CF-8F41-D8296579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Syllabus: </a:t>
            </a:r>
            <a:r>
              <a:rPr lang="en-US" dirty="0">
                <a:hlinkClick r:id="rId3"/>
              </a:rPr>
              <a:t>https://web.cs.ucla.edu/~guyvdb/teaching/cs161/2021f/</a:t>
            </a:r>
            <a:endParaRPr lang="en-US" dirty="0"/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Office hour</a:t>
            </a:r>
          </a:p>
          <a:p>
            <a:pPr lvl="1" fontAlgn="base"/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Grading</a:t>
            </a:r>
          </a:p>
          <a:p>
            <a:pPr lvl="1" fontAlgn="base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Homework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0% (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one-week deadline. The late policy subtracts 25% of the total points for each day you submit late.)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fontAlgn="base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Midterm 3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%</a:t>
            </a:r>
          </a:p>
          <a:p>
            <a:pPr lvl="1" fontAlgn="base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Final 4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%</a:t>
            </a:r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62694E83-504C-4BBC-9510-3085635F7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14" y="2535992"/>
            <a:ext cx="8410373" cy="19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A5BF-73C9-49FB-AF94-317E0C50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39D-746D-4086-B44A-E605BCF4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(if </a:t>
            </a:r>
            <a:r>
              <a:rPr lang="en-US" sz="2000" dirty="0">
                <a:solidFill>
                  <a:srgbClr val="9966FF"/>
                </a:solidFill>
              </a:rPr>
              <a:t>(equal *name* "bob")   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9966FF"/>
                </a:solidFill>
              </a:rPr>
              <a:t>test expression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9966FF"/>
                </a:solidFill>
              </a:rPr>
              <a:t> </a:t>
            </a:r>
            <a:r>
              <a:rPr lang="en-US" sz="2000" dirty="0">
                <a:solidFill>
                  <a:srgbClr val="FF3399"/>
                </a:solidFill>
              </a:rPr>
              <a:t>"ok"                   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FF3399"/>
                </a:solidFill>
              </a:rPr>
              <a:t>then expression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6600"/>
                </a:solidFill>
              </a:rPr>
              <a:t>"no"</a:t>
            </a:r>
            <a:r>
              <a:rPr lang="en-US" sz="2000" dirty="0"/>
              <a:t>)                  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else expression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Chains of tests: </a:t>
            </a:r>
            <a:r>
              <a:rPr lang="en-US" sz="2000" dirty="0" err="1"/>
              <a:t>cond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cond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9966FF"/>
                </a:solidFill>
              </a:rPr>
              <a:t>(&gt; *age* 20) </a:t>
            </a:r>
            <a:r>
              <a:rPr lang="en-US" sz="2000" dirty="0">
                <a:solidFill>
                  <a:srgbClr val="FF3399"/>
                </a:solidFill>
              </a:rPr>
              <a:t>"Older than 20"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(</a:t>
            </a:r>
            <a:r>
              <a:rPr lang="en-US" sz="2000" dirty="0">
                <a:solidFill>
                  <a:srgbClr val="9966FF"/>
                </a:solidFill>
              </a:rPr>
              <a:t>(&lt; *age* 20)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3399"/>
                </a:solidFill>
              </a:rPr>
              <a:t>"Younger than 20"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(</a:t>
            </a:r>
            <a:r>
              <a:rPr lang="en-US" sz="2000" dirty="0">
                <a:solidFill>
                  <a:srgbClr val="9966FF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3399"/>
                </a:solidFill>
              </a:rPr>
              <a:t>"Exactly 20"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cond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9966FF"/>
                </a:solidFill>
              </a:rPr>
              <a:t>(&gt; *age* 20) </a:t>
            </a:r>
            <a:r>
              <a:rPr lang="en-US" sz="2000" dirty="0">
                <a:solidFill>
                  <a:srgbClr val="FF3399"/>
                </a:solidFill>
              </a:rPr>
              <a:t>"Older than 20"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(</a:t>
            </a:r>
            <a:r>
              <a:rPr lang="en-US" sz="2000" dirty="0">
                <a:solidFill>
                  <a:srgbClr val="9966FF"/>
                </a:solidFill>
              </a:rPr>
              <a:t>(&lt; *age* 20)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3399"/>
                </a:solidFill>
              </a:rPr>
              <a:t>"Younger than 20"</a:t>
            </a:r>
            <a:r>
              <a:rPr lang="en-US" sz="2000" dirty="0"/>
              <a:t>))     ; returns NIL when *age*=20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458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B191-D90F-46EE-9F46-99382AD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DD9A-D456-4C7F-805F-E718E019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  <a:p>
            <a:r>
              <a:rPr lang="en-US" dirty="0"/>
              <a:t>compute list length</a:t>
            </a:r>
          </a:p>
          <a:p>
            <a:r>
              <a:rPr lang="en-US" dirty="0"/>
              <a:t>find kth element</a:t>
            </a:r>
          </a:p>
          <a:p>
            <a:r>
              <a:rPr lang="en-US" dirty="0"/>
              <a:t>check if list contains a number</a:t>
            </a:r>
          </a:p>
          <a:p>
            <a:r>
              <a:rPr lang="en-US" dirty="0"/>
              <a:t>delete kth element</a:t>
            </a:r>
          </a:p>
        </p:txBody>
      </p:sp>
    </p:spTree>
    <p:extLst>
      <p:ext uri="{BB962C8B-B14F-4D97-AF65-F5344CB8AC3E}">
        <p14:creationId xmlns:p14="http://schemas.microsoft.com/office/powerpoint/2010/main" val="311522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D0B1-8989-4AFB-BA54-62DCAD4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CB42-E195-496E-9A2D-AB152BC3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68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defun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factorial</a:t>
            </a:r>
            <a:r>
              <a:rPr lang="en-US" sz="2400" dirty="0"/>
              <a:t> (n)</a:t>
            </a:r>
          </a:p>
          <a:p>
            <a:pPr marL="0" indent="0">
              <a:buNone/>
            </a:pPr>
            <a:r>
              <a:rPr lang="en-US" sz="2400" dirty="0"/>
              <a:t>  (if </a:t>
            </a:r>
            <a:r>
              <a:rPr lang="en-US" sz="2400" dirty="0">
                <a:solidFill>
                  <a:srgbClr val="9966FF"/>
                </a:solidFill>
              </a:rPr>
              <a:t>(&lt; n 2)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3399"/>
                </a:solidFill>
              </a:rPr>
              <a:t>1                            </a:t>
            </a:r>
            <a:r>
              <a:rPr lang="en-US" sz="2400" dirty="0"/>
              <a:t>; returns 1 when n&lt;2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8000"/>
                </a:solidFill>
              </a:rPr>
              <a:t>(* n (</a:t>
            </a:r>
            <a:r>
              <a:rPr lang="en-US" sz="2400" dirty="0">
                <a:solidFill>
                  <a:srgbClr val="00B0F0"/>
                </a:solidFill>
              </a:rPr>
              <a:t>factorial </a:t>
            </a:r>
            <a:r>
              <a:rPr lang="en-US" sz="2400" dirty="0">
                <a:solidFill>
                  <a:srgbClr val="008000"/>
                </a:solidFill>
              </a:rPr>
              <a:t>(- n 1))) </a:t>
            </a:r>
            <a:r>
              <a:rPr lang="en-US" sz="2400" dirty="0"/>
              <a:t>    ; when n&gt;=2</a:t>
            </a:r>
          </a:p>
          <a:p>
            <a:pPr marL="0" indent="0">
              <a:buNone/>
            </a:pPr>
            <a:r>
              <a:rPr lang="en-US" sz="2400" dirty="0"/>
              <a:t>   )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B0F0"/>
                </a:solidFill>
              </a:rPr>
              <a:t>factorial</a:t>
            </a:r>
            <a:r>
              <a:rPr lang="en-US" sz="2400" dirty="0"/>
              <a:t> 5)                    ; =&gt; 120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9835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103-F76C-4614-8123-72708B31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– compute list length (top-level)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9AD0-7923-43F7-AD75-F2FB397A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'((a b) (c (d 1)) e)  =&gt; 3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defun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listlength</a:t>
            </a:r>
            <a:r>
              <a:rPr lang="en-US" sz="2400" dirty="0"/>
              <a:t> (x)</a:t>
            </a:r>
          </a:p>
          <a:p>
            <a:pPr marL="0" indent="0">
              <a:buNone/>
            </a:pPr>
            <a:r>
              <a:rPr lang="en-US" sz="2400" dirty="0"/>
              <a:t>	(if (not x)           ; base case: empty list</a:t>
            </a:r>
          </a:p>
          <a:p>
            <a:pPr marL="0" indent="0">
              <a:buNone/>
            </a:pPr>
            <a:r>
              <a:rPr lang="en-US" sz="2400" dirty="0"/>
              <a:t>		0</a:t>
            </a:r>
          </a:p>
          <a:p>
            <a:pPr marL="0" indent="0">
              <a:buNone/>
            </a:pPr>
            <a:r>
              <a:rPr lang="en-US" sz="2400" dirty="0"/>
              <a:t>		(+ (</a:t>
            </a:r>
            <a:r>
              <a:rPr lang="en-US" sz="2400" dirty="0" err="1">
                <a:solidFill>
                  <a:srgbClr val="00B0F0"/>
                </a:solidFill>
              </a:rPr>
              <a:t>listlength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7030A0"/>
                </a:solidFill>
              </a:rPr>
              <a:t>cdr</a:t>
            </a:r>
            <a:r>
              <a:rPr lang="en-US" sz="2400" dirty="0"/>
              <a:t> x)) 1)</a:t>
            </a:r>
          </a:p>
          <a:p>
            <a:pPr marL="0" indent="0">
              <a:buNone/>
            </a:pPr>
            <a:r>
              <a:rPr lang="en-US" sz="2400" dirty="0"/>
              <a:t>	)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DAA2A-F542-4BF4-8045-CEEA6CA5968A}"/>
              </a:ext>
            </a:extLst>
          </p:cNvPr>
          <p:cNvSpPr txBox="1"/>
          <p:nvPr/>
        </p:nvSpPr>
        <p:spPr>
          <a:xfrm>
            <a:off x="4883284" y="4565818"/>
            <a:ext cx="407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'(1 2 3 4) -&gt; '(2 3 4)</a:t>
            </a:r>
          </a:p>
        </p:txBody>
      </p:sp>
    </p:spTree>
    <p:extLst>
      <p:ext uri="{BB962C8B-B14F-4D97-AF65-F5344CB8AC3E}">
        <p14:creationId xmlns:p14="http://schemas.microsoft.com/office/powerpoint/2010/main" val="398693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103-F76C-4614-8123-72708B31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compute list length (deep)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9AD0-7923-43F7-AD75-F2FB397A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'((a b) (c (d 1)) e)  =&gt; 6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defun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deeplength</a:t>
            </a:r>
            <a:r>
              <a:rPr lang="en-US" sz="2400" dirty="0"/>
              <a:t> (x)</a:t>
            </a:r>
          </a:p>
          <a:p>
            <a:pPr marL="0" indent="0">
              <a:buNone/>
            </a:pPr>
            <a:r>
              <a:rPr lang="en-US" sz="2400" dirty="0"/>
              <a:t>	(</a:t>
            </a:r>
            <a:r>
              <a:rPr lang="en-US" sz="2400" dirty="0" err="1"/>
              <a:t>cond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9966FF"/>
                </a:solidFill>
              </a:rPr>
              <a:t>(not x)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3399"/>
                </a:solidFill>
              </a:rPr>
              <a:t>0</a:t>
            </a:r>
            <a:r>
              <a:rPr lang="en-US" sz="2400" dirty="0"/>
              <a:t>)        ; empty list. returns 0</a:t>
            </a:r>
          </a:p>
          <a:p>
            <a:pPr marL="0" indent="0">
              <a:buNone/>
            </a:pPr>
            <a:r>
              <a:rPr lang="en-US" sz="2400" dirty="0"/>
              <a:t>	       (</a:t>
            </a:r>
            <a:r>
              <a:rPr lang="en-US" sz="2400" dirty="0">
                <a:solidFill>
                  <a:srgbClr val="9966FF"/>
                </a:solidFill>
              </a:rPr>
              <a:t>(</a:t>
            </a:r>
            <a:r>
              <a:rPr lang="en-US" sz="2400" b="1" dirty="0">
                <a:solidFill>
                  <a:srgbClr val="9966FF"/>
                </a:solidFill>
              </a:rPr>
              <a:t>atom</a:t>
            </a:r>
            <a:r>
              <a:rPr lang="en-US" sz="2400" dirty="0">
                <a:solidFill>
                  <a:srgbClr val="9966FF"/>
                </a:solidFill>
              </a:rPr>
              <a:t> x)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3399"/>
                </a:solidFill>
              </a:rPr>
              <a:t>1</a:t>
            </a:r>
            <a:r>
              <a:rPr lang="en-US" sz="2400" dirty="0"/>
              <a:t>)      ; atom. returns 1</a:t>
            </a:r>
          </a:p>
          <a:p>
            <a:pPr marL="0" indent="0">
              <a:buNone/>
            </a:pPr>
            <a:r>
              <a:rPr lang="en-US" sz="2400" dirty="0"/>
              <a:t>	       (</a:t>
            </a:r>
            <a:r>
              <a:rPr lang="en-US" sz="2400" dirty="0">
                <a:solidFill>
                  <a:srgbClr val="9966FF"/>
                </a:solidFill>
              </a:rPr>
              <a:t>t</a:t>
            </a:r>
            <a:r>
              <a:rPr lang="en-US" sz="2400" dirty="0"/>
              <a:t> (+ (</a:t>
            </a:r>
            <a:r>
              <a:rPr lang="en-US" sz="2400" dirty="0" err="1">
                <a:solidFill>
                  <a:srgbClr val="00B0F0"/>
                </a:solidFill>
              </a:rPr>
              <a:t>deeplength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car x</a:t>
            </a:r>
            <a:r>
              <a:rPr lang="en-US" sz="2400" dirty="0"/>
              <a:t>))   ; else</a:t>
            </a:r>
          </a:p>
          <a:p>
            <a:pPr marL="0" indent="0">
              <a:buNone/>
            </a:pPr>
            <a:r>
              <a:rPr lang="en-US" sz="2400" dirty="0"/>
              <a:t>			  (</a:t>
            </a:r>
            <a:r>
              <a:rPr lang="en-US" sz="2400" dirty="0" err="1">
                <a:solidFill>
                  <a:srgbClr val="00B0F0"/>
                </a:solidFill>
              </a:rPr>
              <a:t>deeplength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cdr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x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/>
              <a:t>		    )</a:t>
            </a:r>
          </a:p>
          <a:p>
            <a:pPr marL="0" indent="0">
              <a:buNone/>
            </a:pPr>
            <a:r>
              <a:rPr lang="en-US" sz="2400" dirty="0"/>
              <a:t>		 )</a:t>
            </a:r>
          </a:p>
          <a:p>
            <a:pPr marL="0" indent="0">
              <a:buNone/>
            </a:pPr>
            <a:r>
              <a:rPr lang="en-US" sz="2400" dirty="0"/>
              <a:t>	)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48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B21-B9BF-4353-841E-97CB6612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– check if list contains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0562-26F2-4920-89CA-5711EFF9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defun</a:t>
            </a:r>
            <a:r>
              <a:rPr lang="en-US" sz="2000" dirty="0"/>
              <a:t> contains (e x)</a:t>
            </a:r>
          </a:p>
          <a:p>
            <a:pPr marL="0" indent="0">
              <a:buNone/>
            </a:pPr>
            <a:r>
              <a:rPr lang="en-US" sz="2000" dirty="0"/>
              <a:t>	(</a:t>
            </a:r>
            <a:r>
              <a:rPr lang="en-US" sz="2000" dirty="0" err="1"/>
              <a:t>cond</a:t>
            </a:r>
            <a:r>
              <a:rPr lang="en-US" sz="2000" dirty="0"/>
              <a:t> ((not x) nil)</a:t>
            </a:r>
          </a:p>
          <a:p>
            <a:pPr marL="0" indent="0">
              <a:buNone/>
            </a:pPr>
            <a:r>
              <a:rPr lang="en-US" sz="2000" dirty="0"/>
              <a:t>	      ((atom x) (equal e x))</a:t>
            </a:r>
          </a:p>
          <a:p>
            <a:pPr marL="0" indent="0">
              <a:buNone/>
            </a:pPr>
            <a:r>
              <a:rPr lang="en-US" sz="2000" dirty="0"/>
              <a:t>	      (t (or (contains e (car x)) (contains e (</a:t>
            </a:r>
            <a:r>
              <a:rPr lang="en-US" sz="2000" dirty="0" err="1"/>
              <a:t>cdr</a:t>
            </a:r>
            <a:r>
              <a:rPr lang="en-US" sz="2000" dirty="0"/>
              <a:t> x))))</a:t>
            </a:r>
          </a:p>
          <a:p>
            <a:pPr marL="0" indent="0">
              <a:buNone/>
            </a:pPr>
            <a:r>
              <a:rPr lang="en-US" sz="2000" dirty="0"/>
              <a:t>	)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pt-BR" sz="2000" dirty="0"/>
              <a:t>(contains 'a '((b a) (1 e c)))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694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B21-B9BF-4353-841E-97CB6612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– check if list contains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0562-26F2-4920-89CA-5711EFF9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Consider this case: </a:t>
            </a:r>
            <a:r>
              <a:rPr lang="pt-BR" sz="2000" dirty="0"/>
              <a:t>'((a b) (c (d 1)) e)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defun</a:t>
            </a:r>
            <a:r>
              <a:rPr lang="en-US" sz="2000" dirty="0"/>
              <a:t> </a:t>
            </a:r>
            <a:r>
              <a:rPr lang="en-US" sz="2000" dirty="0" err="1"/>
              <a:t>contains_number</a:t>
            </a:r>
            <a:r>
              <a:rPr lang="en-US" sz="2000" dirty="0"/>
              <a:t> (x)</a:t>
            </a:r>
          </a:p>
          <a:p>
            <a:pPr marL="0" indent="0">
              <a:buNone/>
            </a:pPr>
            <a:r>
              <a:rPr lang="en-US" sz="2000" dirty="0"/>
              <a:t>	(if </a:t>
            </a:r>
            <a:r>
              <a:rPr lang="en-US" sz="2000" dirty="0">
                <a:solidFill>
                  <a:srgbClr val="9966FF"/>
                </a:solidFill>
              </a:rPr>
              <a:t>(atom x) </a:t>
            </a:r>
            <a:r>
              <a:rPr lang="en-US" sz="2000" dirty="0"/>
              <a:t>          ; NIL if x is a list</a:t>
            </a:r>
          </a:p>
          <a:p>
            <a:pPr marL="0" indent="0">
              <a:buNone/>
            </a:pPr>
            <a:r>
              <a:rPr lang="en-US" sz="2000" dirty="0"/>
              <a:t>	    </a:t>
            </a:r>
            <a:r>
              <a:rPr lang="en-US" sz="2000" dirty="0">
                <a:solidFill>
                  <a:srgbClr val="FF3399"/>
                </a:solidFill>
              </a:rPr>
              <a:t>(</a:t>
            </a:r>
            <a:r>
              <a:rPr lang="en-US" sz="2000" dirty="0" err="1">
                <a:solidFill>
                  <a:srgbClr val="FF3399"/>
                </a:solidFill>
              </a:rPr>
              <a:t>numberp</a:t>
            </a:r>
            <a:r>
              <a:rPr lang="en-US" sz="2000" dirty="0">
                <a:solidFill>
                  <a:srgbClr val="FF3399"/>
                </a:solidFill>
              </a:rPr>
              <a:t> x) </a:t>
            </a:r>
            <a:r>
              <a:rPr lang="en-US" sz="2000" dirty="0"/>
              <a:t>       ; </a:t>
            </a:r>
            <a:r>
              <a:rPr lang="en-US" sz="2000" dirty="0" err="1"/>
              <a:t>numberp</a:t>
            </a:r>
            <a:r>
              <a:rPr lang="en-US" sz="2000" dirty="0"/>
              <a:t>: check if x is a number</a:t>
            </a:r>
          </a:p>
          <a:p>
            <a:pPr marL="0" indent="0">
              <a:buNone/>
            </a:pPr>
            <a:r>
              <a:rPr lang="en-US" sz="2000" dirty="0"/>
              <a:t>	    (or (</a:t>
            </a:r>
            <a:r>
              <a:rPr lang="en-US" sz="2000" dirty="0" err="1"/>
              <a:t>contains_number</a:t>
            </a:r>
            <a:r>
              <a:rPr lang="en-US" sz="2000" dirty="0"/>
              <a:t> (car x))</a:t>
            </a:r>
          </a:p>
          <a:p>
            <a:pPr marL="0" indent="0">
              <a:buNone/>
            </a:pPr>
            <a:r>
              <a:rPr lang="en-US" sz="2000" dirty="0"/>
              <a:t>		   (</a:t>
            </a:r>
            <a:r>
              <a:rPr lang="en-US" sz="2000" dirty="0" err="1"/>
              <a:t>contains_number</a:t>
            </a:r>
            <a:r>
              <a:rPr lang="en-US" sz="2000" dirty="0"/>
              <a:t> (</a:t>
            </a:r>
            <a:r>
              <a:rPr lang="en-US" sz="2000" dirty="0" err="1"/>
              <a:t>cdr</a:t>
            </a:r>
            <a:r>
              <a:rPr lang="en-US" sz="2000" dirty="0"/>
              <a:t> x))    ; recursively flatten</a:t>
            </a:r>
          </a:p>
          <a:p>
            <a:pPr marL="0" indent="0">
              <a:buNone/>
            </a:pPr>
            <a:r>
              <a:rPr lang="en-US" sz="2000" dirty="0"/>
              <a:t>	    )</a:t>
            </a:r>
          </a:p>
          <a:p>
            <a:pPr marL="0" indent="0">
              <a:buNone/>
            </a:pPr>
            <a:r>
              <a:rPr lang="en-US" sz="2000" dirty="0"/>
              <a:t>	)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171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4CB9-0C21-4483-AD95-0D688223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find kth element (top-level)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1B33-685E-4396-9BD9-391B3005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defun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find_kth</a:t>
            </a:r>
            <a:r>
              <a:rPr lang="en-US" dirty="0"/>
              <a:t> (k x)</a:t>
            </a:r>
          </a:p>
          <a:p>
            <a:pPr marL="0" indent="0">
              <a:buNone/>
            </a:pPr>
            <a:r>
              <a:rPr lang="en-US" dirty="0"/>
              <a:t>	(if  (= k 1)</a:t>
            </a:r>
          </a:p>
          <a:p>
            <a:pPr marL="0" indent="0">
              <a:buNone/>
            </a:pPr>
            <a:r>
              <a:rPr lang="en-US" dirty="0"/>
              <a:t>		(car x)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>
                <a:solidFill>
                  <a:srgbClr val="00B0F0"/>
                </a:solidFill>
              </a:rPr>
              <a:t>find_kth</a:t>
            </a:r>
            <a:r>
              <a:rPr lang="en-US" dirty="0"/>
              <a:t> (- k 1) (</a:t>
            </a:r>
            <a:r>
              <a:rPr lang="en-US" dirty="0" err="1"/>
              <a:t>cdr</a:t>
            </a:r>
            <a:r>
              <a:rPr lang="en-US" dirty="0"/>
              <a:t> x))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How do we find kth element in the flattened list?</a:t>
            </a:r>
          </a:p>
          <a:p>
            <a:pPr marL="0" indent="0">
              <a:buNone/>
            </a:pPr>
            <a:r>
              <a:rPr lang="pt-BR" dirty="0"/>
              <a:t>3, '((a b) (c (d 1)) e)   =&gt;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76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4CB9-0C21-4483-AD95-0D688223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Flatten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1B33-685E-4396-9BD9-391B3005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defun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flatten</a:t>
            </a:r>
            <a:r>
              <a:rPr lang="en-US" sz="2400" dirty="0"/>
              <a:t> (l)</a:t>
            </a:r>
          </a:p>
          <a:p>
            <a:pPr marL="0" indent="0">
              <a:buNone/>
            </a:pPr>
            <a:r>
              <a:rPr lang="en-US" sz="2400" dirty="0"/>
              <a:t>    (if (</a:t>
            </a:r>
            <a:r>
              <a:rPr lang="en-US" sz="2400" dirty="0" err="1"/>
              <a:t>eql</a:t>
            </a:r>
            <a:r>
              <a:rPr lang="en-US" sz="2400" dirty="0"/>
              <a:t> </a:t>
            </a:r>
            <a:r>
              <a:rPr lang="en-US" altLang="zh-CN" sz="2400" dirty="0"/>
              <a:t>l</a:t>
            </a:r>
            <a:r>
              <a:rPr lang="en-US" sz="2400" dirty="0"/>
              <a:t> nil)</a:t>
            </a:r>
          </a:p>
          <a:p>
            <a:pPr marL="0" indent="0">
              <a:buNone/>
            </a:pPr>
            <a:r>
              <a:rPr lang="en-US" sz="2400" dirty="0"/>
              <a:t>        nil</a:t>
            </a:r>
          </a:p>
          <a:p>
            <a:pPr marL="0" indent="0">
              <a:buNone/>
            </a:pPr>
            <a:r>
              <a:rPr lang="en-US" sz="2400" dirty="0"/>
              <a:t>        (let ((</a:t>
            </a:r>
            <a:r>
              <a:rPr lang="en-US" sz="2400" dirty="0" err="1"/>
              <a:t>elem</a:t>
            </a:r>
            <a:r>
              <a:rPr lang="en-US" sz="2400" dirty="0"/>
              <a:t> (car </a:t>
            </a:r>
            <a:r>
              <a:rPr lang="en-US" altLang="zh-CN" sz="2400" dirty="0"/>
              <a:t>l</a:t>
            </a:r>
            <a:r>
              <a:rPr lang="en-US" sz="2400" dirty="0"/>
              <a:t>)) (</a:t>
            </a:r>
            <a:r>
              <a:rPr lang="en-US" sz="2400" dirty="0" err="1"/>
              <a:t>restl</a:t>
            </a:r>
            <a:r>
              <a:rPr lang="en-US" sz="2400" dirty="0"/>
              <a:t> (</a:t>
            </a:r>
            <a:r>
              <a:rPr lang="en-US" sz="2400" dirty="0" err="1"/>
              <a:t>cdr</a:t>
            </a:r>
            <a:r>
              <a:rPr lang="en-US" sz="2400" dirty="0"/>
              <a:t> </a:t>
            </a:r>
            <a:r>
              <a:rPr lang="en-US" altLang="zh-CN" sz="2400" dirty="0"/>
              <a:t>l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/>
              <a:t>            (if (</a:t>
            </a:r>
            <a:r>
              <a:rPr lang="en-US" sz="2400" dirty="0" err="1"/>
              <a:t>listp</a:t>
            </a:r>
            <a:r>
              <a:rPr lang="en-US" sz="2400" dirty="0"/>
              <a:t> </a:t>
            </a:r>
            <a:r>
              <a:rPr lang="en-US" sz="2400" dirty="0" err="1"/>
              <a:t>elem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    (append (</a:t>
            </a:r>
            <a:r>
              <a:rPr lang="en-US" sz="2400" dirty="0">
                <a:solidFill>
                  <a:schemeClr val="accent1"/>
                </a:solidFill>
              </a:rPr>
              <a:t>flatten</a:t>
            </a:r>
            <a:r>
              <a:rPr lang="en-US" sz="2400" dirty="0"/>
              <a:t> </a:t>
            </a:r>
            <a:r>
              <a:rPr lang="en-US" sz="2400" dirty="0" err="1"/>
              <a:t>elem</a:t>
            </a:r>
            <a:r>
              <a:rPr lang="en-US" sz="2400" dirty="0"/>
              <a:t>) (</a:t>
            </a:r>
            <a:r>
              <a:rPr lang="en-US" sz="2400" dirty="0">
                <a:solidFill>
                  <a:schemeClr val="accent1"/>
                </a:solidFill>
              </a:rPr>
              <a:t>flatten</a:t>
            </a:r>
            <a:r>
              <a:rPr lang="en-US" sz="2400" dirty="0"/>
              <a:t> </a:t>
            </a:r>
            <a:r>
              <a:rPr lang="en-US" sz="2400" dirty="0" err="1"/>
              <a:t>restl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/>
              <a:t>                (append (cons </a:t>
            </a:r>
            <a:r>
              <a:rPr lang="en-US" sz="2400" dirty="0" err="1"/>
              <a:t>elem</a:t>
            </a:r>
            <a:r>
              <a:rPr lang="en-US" sz="2400" dirty="0"/>
              <a:t> nil) (</a:t>
            </a:r>
            <a:r>
              <a:rPr lang="en-US" sz="2400" dirty="0">
                <a:solidFill>
                  <a:schemeClr val="accent1"/>
                </a:solidFill>
              </a:rPr>
              <a:t>flatten</a:t>
            </a:r>
            <a:r>
              <a:rPr lang="en-US" sz="2400" dirty="0"/>
              <a:t> </a:t>
            </a:r>
            <a:r>
              <a:rPr lang="en-US" sz="2400" dirty="0" err="1"/>
              <a:t>restl</a:t>
            </a:r>
            <a:r>
              <a:rPr lang="en-US" sz="2400" dirty="0"/>
              <a:t>))))))</a:t>
            </a:r>
          </a:p>
        </p:txBody>
      </p:sp>
    </p:spTree>
    <p:extLst>
      <p:ext uri="{BB962C8B-B14F-4D97-AF65-F5344CB8AC3E}">
        <p14:creationId xmlns:p14="http://schemas.microsoft.com/office/powerpoint/2010/main" val="1003739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BAA0-5710-46EB-B7D6-3273FD41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delete kth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58A7-A9AC-465D-96D9-1A5D3298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defun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delete_kth</a:t>
            </a:r>
            <a:r>
              <a:rPr lang="en-US" dirty="0"/>
              <a:t> (k x)</a:t>
            </a:r>
          </a:p>
          <a:p>
            <a:pPr marL="0" indent="0">
              <a:buNone/>
            </a:pPr>
            <a:r>
              <a:rPr lang="en-US" dirty="0"/>
              <a:t>	(if  (= k 1)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cdr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/>
              <a:t>		(cons (car x) </a:t>
            </a:r>
          </a:p>
          <a:p>
            <a:pPr marL="0" indent="0">
              <a:buNone/>
            </a:pPr>
            <a:r>
              <a:rPr lang="en-US" dirty="0"/>
              <a:t>		        (</a:t>
            </a:r>
            <a:r>
              <a:rPr lang="en-US" dirty="0" err="1">
                <a:solidFill>
                  <a:srgbClr val="00B0F0"/>
                </a:solidFill>
              </a:rPr>
              <a:t>delete_kth</a:t>
            </a:r>
            <a:r>
              <a:rPr lang="en-US" dirty="0"/>
              <a:t> (- k 1) (</a:t>
            </a:r>
            <a:r>
              <a:rPr lang="en-US" dirty="0" err="1"/>
              <a:t>cdr</a:t>
            </a:r>
            <a:r>
              <a:rPr lang="en-US" dirty="0"/>
              <a:t> x))</a:t>
            </a:r>
          </a:p>
          <a:p>
            <a:pPr marL="0" indent="0">
              <a:buNone/>
            </a:pPr>
            <a:r>
              <a:rPr lang="en-US" dirty="0"/>
              <a:t>		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66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04CF-55A2-4EB9-B0AF-2A66FCBE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915E-8874-40BA-AA2B-7FEC6CE4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Lisp?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Originally specified in 1958 by John McCarthy , Lisp is the second-oldest high-level programming language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Functional programming language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Why do we use it in this class?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Common Lisp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modern, multi-paradigm, high-performance, compiled, ANSI-standardized, most prominent descendant of the long-running family of Lisp programming languages.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oriented programming and fast prototyping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195471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BE41-4AA4-4653-B76C-ED629B42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Clisp</a:t>
            </a:r>
            <a:r>
              <a:rPr lang="en-US" dirty="0"/>
              <a:t> Online/Offline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97E00F-D07F-4414-9853-EEB93015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Cloud Service via </a:t>
            </a:r>
            <a:r>
              <a:rPr lang="en-US" dirty="0" err="1"/>
              <a:t>SEASANet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https://www.seasnet.ucla.edu/apply-for-student-account/</a:t>
            </a:r>
          </a:p>
          <a:p>
            <a:pPr marL="457200" lvl="1" indent="0">
              <a:buNone/>
            </a:pPr>
            <a:r>
              <a:rPr lang="en-US" dirty="0" err="1"/>
              <a:t>ssh</a:t>
            </a:r>
            <a:r>
              <a:rPr lang="en-US" dirty="0"/>
              <a:t> -X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lnxsrv.seas.ucla.edu</a:t>
            </a:r>
            <a:r>
              <a:rPr lang="en-US" dirty="0"/>
              <a:t> -l </a:t>
            </a:r>
            <a:r>
              <a:rPr lang="en-US" dirty="0" err="1"/>
              <a:t>yourseasaccountname</a:t>
            </a:r>
            <a:endParaRPr lang="en-US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accent1"/>
                </a:solidFill>
              </a:rPr>
              <a:t>Interactive mode</a:t>
            </a:r>
          </a:p>
          <a:p>
            <a:pPr marL="457200" lvl="1" indent="0">
              <a:buNone/>
            </a:pPr>
            <a:r>
              <a:rPr lang="en-US" dirty="0" err="1"/>
              <a:t>clisp</a:t>
            </a:r>
            <a:endParaRPr lang="en-US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accent1"/>
                </a:solidFill>
              </a:rPr>
              <a:t>Load from file</a:t>
            </a:r>
          </a:p>
          <a:p>
            <a:pPr marL="457200" lvl="1" indent="0">
              <a:buNone/>
            </a:pPr>
            <a:r>
              <a:rPr lang="en-US" dirty="0" err="1"/>
              <a:t>clisp</a:t>
            </a:r>
            <a:r>
              <a:rPr lang="en-US" dirty="0"/>
              <a:t> "./hw1.lsp“</a:t>
            </a:r>
          </a:p>
          <a:p>
            <a:pPr marL="0" indent="0">
              <a:buNone/>
            </a:pPr>
            <a:r>
              <a:rPr lang="en-US" dirty="0"/>
              <a:t>SSH Environment:</a:t>
            </a:r>
          </a:p>
          <a:p>
            <a:pPr marL="457200" lvl="1" indent="0">
              <a:buNone/>
            </a:pPr>
            <a:r>
              <a:rPr lang="en-US" dirty="0"/>
              <a:t>Windows OS: use putty/WSL for </a:t>
            </a:r>
            <a:r>
              <a:rPr lang="en-US" dirty="0" err="1"/>
              <a:t>ssh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https://www.chiark.greenend.org.uk/~sgtatham/putty/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https://docs.microsoft.com/en-us/windows/wsl/install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Linux/WSL: apt install </a:t>
            </a:r>
            <a:r>
              <a:rPr lang="en-US" dirty="0" err="1"/>
              <a:t>clisp</a:t>
            </a:r>
            <a:endParaRPr lang="en-US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MacOS: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b="1" dirty="0"/>
              <a:t>brew install </a:t>
            </a:r>
            <a:r>
              <a:rPr lang="en-US" altLang="zh-CN" b="1" dirty="0" err="1"/>
              <a:t>clisp</a:t>
            </a:r>
            <a:r>
              <a:rPr lang="zh-CN" altLang="en-US" b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locally.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test.lsp</a:t>
            </a:r>
            <a:r>
              <a:rPr lang="en-US" altLang="zh-CN" dirty="0"/>
              <a:t>”)</a:t>
            </a:r>
          </a:p>
          <a:p>
            <a:pPr marL="457200" lvl="1" indent="0">
              <a:buNone/>
            </a:pPr>
            <a:r>
              <a:rPr lang="en-US" altLang="zh-CN" dirty="0"/>
              <a:t>(exit)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076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04CF-55A2-4EB9-B0AF-2A66FCBE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915E-8874-40BA-AA2B-7FEC6CE4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CLISP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CLISP implements the language described in the ANSI Common Lisp standard with many extensions.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https://clisp.sourceforge.io/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You can also access it from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SEASnet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Try Lisp online: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https://jscl-project.github.io/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Practical Common Lisp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(Book)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http://www.gigamonkeys.com/book/</a:t>
            </a:r>
          </a:p>
        </p:txBody>
      </p:sp>
      <p:pic>
        <p:nvPicPr>
          <p:cNvPr id="10242" name="Picture 2" descr="Image result for practical common lisp">
            <a:extLst>
              <a:ext uri="{FF2B5EF4-FFF2-40B4-BE49-F238E27FC236}">
                <a16:creationId xmlns:a16="http://schemas.microsoft.com/office/drawing/2014/main" id="{1CB69CCF-4783-48C6-9428-76EDCF55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249" y="3763231"/>
            <a:ext cx="1782619" cy="241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8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6448-959C-453D-BFFA-122B49BA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C187-9465-400D-9B40-90F1794F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Two fundamental pieces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ATOM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S-EXPRESSION.</a:t>
            </a:r>
          </a:p>
        </p:txBody>
      </p:sp>
    </p:spTree>
    <p:extLst>
      <p:ext uri="{BB962C8B-B14F-4D97-AF65-F5344CB8AC3E}">
        <p14:creationId xmlns:p14="http://schemas.microsoft.com/office/powerpoint/2010/main" val="384651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CE08-7DFC-48D2-A569-5BA022F9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D3DA-A930-497B-AD47-A61A1992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rdia New" panose="020B0304020202020204" pitchFamily="34" charset="-34"/>
              </a:rPr>
              <a:t>30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rdia New" panose="020B0304020202020204" pitchFamily="34" charset="-34"/>
              </a:rPr>
              <a:t>; =&gt; 30</a:t>
            </a:r>
          </a:p>
          <a:p>
            <a:pPr marL="0" indent="0">
              <a:buNone/>
            </a:pPr>
            <a:r>
              <a:rPr lang="en-US" sz="2000" dirty="0"/>
              <a:t>"Hello!" 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 string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rdia New" panose="020B0304020202020204" pitchFamily="34" charset="-34"/>
              </a:rPr>
              <a:t>t</a:t>
            </a:r>
            <a:r>
              <a:rPr lang="en-US" sz="2000" dirty="0">
                <a:latin typeface="Consolas" panose="020B0609020204030204" pitchFamily="49" charset="0"/>
                <a:cs typeface="Cordia New" panose="020B0304020202020204" pitchFamily="34" charset="-34"/>
              </a:rPr>
              <a:t>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rdia New" panose="020B0304020202020204" pitchFamily="34" charset="-34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rdia New" panose="020B0304020202020204" pitchFamily="34" charset="-34"/>
              </a:rPr>
              <a:t>denoting</a:t>
            </a:r>
            <a:r>
              <a:rPr lang="en-US" sz="2000" dirty="0">
                <a:latin typeface="Consolas" panose="020B0609020204030204" pitchFamily="49" charset="0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rdia New" panose="020B0304020202020204" pitchFamily="34" charset="-34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nil </a:t>
            </a:r>
            <a:r>
              <a:rPr lang="en-US" sz="2000" dirty="0"/>
              <a:t>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the empty list: ()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:A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    ; symbol</a:t>
            </a: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          ; Error. Not defined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4D722-ADFB-47DA-8719-C7F3CC95E557}"/>
              </a:ext>
            </a:extLst>
          </p:cNvPr>
          <p:cNvSpPr txBox="1"/>
          <p:nvPr/>
        </p:nvSpPr>
        <p:spPr>
          <a:xfrm>
            <a:off x="2684478" y="1506022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EF5CD-781B-42DF-BB15-A3F3E65B60B2}"/>
              </a:ext>
            </a:extLst>
          </p:cNvPr>
          <p:cNvSpPr txBox="1"/>
          <p:nvPr/>
        </p:nvSpPr>
        <p:spPr>
          <a:xfrm>
            <a:off x="5291846" y="2991255"/>
            <a:ext cx="286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any non-NIL value is true!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5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EC1C-6E46-483B-A8E5-A8FF585A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23D1-0960-4D7F-8E67-97042EC6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9999999999999999999999 ; integer</a:t>
            </a:r>
          </a:p>
          <a:p>
            <a:pPr marL="0" indent="0">
              <a:buNone/>
            </a:pPr>
            <a:r>
              <a:rPr lang="en-US" dirty="0">
                <a:solidFill>
                  <a:srgbClr val="FF33CC"/>
                </a:solidFill>
                <a:latin typeface="Consolas" panose="020B0609020204030204" pitchFamily="49" charset="0"/>
              </a:rPr>
              <a:t>#b</a:t>
            </a:r>
            <a:r>
              <a:rPr lang="en-US" dirty="0">
                <a:latin typeface="Consolas" panose="020B0609020204030204" pitchFamily="49" charset="0"/>
              </a:rPr>
              <a:t>111                  ; binary =&gt; 7</a:t>
            </a:r>
          </a:p>
          <a:p>
            <a:pPr marL="0" indent="0">
              <a:buNone/>
            </a:pPr>
            <a:r>
              <a:rPr lang="en-US" dirty="0">
                <a:solidFill>
                  <a:srgbClr val="FF33CC"/>
                </a:solidFill>
                <a:latin typeface="Consolas" panose="020B0609020204030204" pitchFamily="49" charset="0"/>
              </a:rPr>
              <a:t>#x</a:t>
            </a:r>
            <a:r>
              <a:rPr lang="en-US" dirty="0">
                <a:latin typeface="Consolas" panose="020B0609020204030204" pitchFamily="49" charset="0"/>
              </a:rPr>
              <a:t>111                  ; hexadecimal =&gt; 273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3.14159</a:t>
            </a:r>
            <a:r>
              <a:rPr lang="en-US" dirty="0">
                <a:solidFill>
                  <a:srgbClr val="FF33CC"/>
                </a:solidFill>
              </a:rPr>
              <a:t>s0 </a:t>
            </a:r>
            <a:r>
              <a:rPr lang="en-US" dirty="0">
                <a:latin typeface="Consolas" panose="020B0609020204030204" pitchFamily="49" charset="0"/>
              </a:rPr>
              <a:t>             ; single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3.14159</a:t>
            </a:r>
            <a:r>
              <a:rPr lang="en-US" dirty="0">
                <a:solidFill>
                  <a:srgbClr val="FF33CC"/>
                </a:solidFill>
              </a:rPr>
              <a:t>d0</a:t>
            </a:r>
            <a:r>
              <a:rPr lang="en-US" dirty="0">
                <a:latin typeface="Consolas" panose="020B0609020204030204" pitchFamily="49" charset="0"/>
              </a:rPr>
              <a:t>              ; double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1/2                    ; ratios</a:t>
            </a:r>
          </a:p>
          <a:p>
            <a:pPr marL="0" indent="0">
              <a:buNone/>
            </a:pPr>
            <a:r>
              <a:rPr lang="en-US" dirty="0">
                <a:solidFill>
                  <a:srgbClr val="FF33CC"/>
                </a:solidFill>
              </a:rPr>
              <a:t>#C</a:t>
            </a:r>
            <a:r>
              <a:rPr lang="en-US" dirty="0">
                <a:latin typeface="Consolas" panose="020B0609020204030204" pitchFamily="49" charset="0"/>
              </a:rPr>
              <a:t>(1 2)                ;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200018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64AA-CC22-408B-B942-8BD219ED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s-expression: super simple, super elegant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144A-65C5-4A3D-ADC0-B216038E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 y z </a:t>
            </a:r>
            <a:r>
              <a:rPr lang="en-US" dirty="0">
                <a:latin typeface="Consolas" panose="020B0609020204030204" pitchFamily="49" charset="0"/>
              </a:rPr>
              <a:t>...)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1 2 3 4</a:t>
            </a:r>
            <a:r>
              <a:rPr lang="en-US" dirty="0">
                <a:latin typeface="Consolas" panose="020B0609020204030204" pitchFamily="49" charset="0"/>
              </a:rPr>
              <a:t>)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 1+2+3+4 =&gt; 10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atom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/>
              <a:t>)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quote</a:t>
            </a:r>
            <a:r>
              <a:rPr lang="en-US" dirty="0">
                <a:latin typeface="Consolas" panose="020B0609020204030204" pitchFamily="49" charset="0"/>
              </a:rPr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 to prevent it from being evaluated (lazy calculated)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(+ 1 2)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 =&gt; (+ 1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quote</a:t>
            </a:r>
            <a:r>
              <a:rPr lang="en-US" dirty="0">
                <a:latin typeface="Consolas" panose="020B0609020204030204" pitchFamily="49" charset="0"/>
              </a:rPr>
              <a:t> (+ 1 2))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 =&gt; (+ 1 2)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dirty="0"/>
              <a:t>(1 2 3)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; list (1 2 3)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Use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latin typeface="Consolas" panose="020B0609020204030204" pitchFamily="49" charset="0"/>
              </a:rPr>
              <a:t> to de-quote those lazy calculated expressions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eval </a:t>
            </a:r>
            <a:r>
              <a:rPr lang="en-US" altLang="zh-CN" dirty="0">
                <a:latin typeface="Consolas" panose="020B0609020204030204" pitchFamily="49" charset="0"/>
              </a:rPr>
              <a:t>'(+ 1 2))   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 =&gt; 3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4FE0D-A6D5-4665-89C9-1D25FB03E3C7}"/>
              </a:ext>
            </a:extLst>
          </p:cNvPr>
          <p:cNvSpPr txBox="1"/>
          <p:nvPr/>
        </p:nvSpPr>
        <p:spPr>
          <a:xfrm>
            <a:off x="369095" y="2141568"/>
            <a:ext cx="115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2BE3-A0D5-4AAA-89FB-01923AF86AE1}"/>
              </a:ext>
            </a:extLst>
          </p:cNvPr>
          <p:cNvSpPr txBox="1"/>
          <p:nvPr/>
        </p:nvSpPr>
        <p:spPr>
          <a:xfrm>
            <a:off x="1240277" y="2141568"/>
            <a:ext cx="1511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410923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2277</Words>
  <Application>Microsoft Office PowerPoint</Application>
  <PresentationFormat>宽屏</PresentationFormat>
  <Paragraphs>365</Paragraphs>
  <Slides>29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Consolas</vt:lpstr>
      <vt:lpstr>Helvetica</vt:lpstr>
      <vt:lpstr>Symbol</vt:lpstr>
      <vt:lpstr>Office Theme</vt:lpstr>
      <vt:lpstr>Introduction to Lisp</vt:lpstr>
      <vt:lpstr>Logistics</vt:lpstr>
      <vt:lpstr>Background</vt:lpstr>
      <vt:lpstr>Using Clisp Online/Offline</vt:lpstr>
      <vt:lpstr>Useful links</vt:lpstr>
      <vt:lpstr>Syntax</vt:lpstr>
      <vt:lpstr>Atom</vt:lpstr>
      <vt:lpstr>Atom</vt:lpstr>
      <vt:lpstr>s-expression: super simple, super elegant</vt:lpstr>
      <vt:lpstr>Basic arithmetic operations</vt:lpstr>
      <vt:lpstr>Booleans and Equality</vt:lpstr>
      <vt:lpstr>Booleans and Equality</vt:lpstr>
      <vt:lpstr>Strings</vt:lpstr>
      <vt:lpstr>Variables</vt:lpstr>
      <vt:lpstr>Variables</vt:lpstr>
      <vt:lpstr>Local variable</vt:lpstr>
      <vt:lpstr>Lists</vt:lpstr>
      <vt:lpstr>Lists</vt:lpstr>
      <vt:lpstr>Functions</vt:lpstr>
      <vt:lpstr>Control Flow</vt:lpstr>
      <vt:lpstr>Programming Practice!</vt:lpstr>
      <vt:lpstr>Recursion - factorial</vt:lpstr>
      <vt:lpstr>Recursion – compute list length (top-level)</vt:lpstr>
      <vt:lpstr>Recursion – compute list length (deep)</vt:lpstr>
      <vt:lpstr>Recursion – check if list contains an element</vt:lpstr>
      <vt:lpstr>Recursion – check if list contains a number</vt:lpstr>
      <vt:lpstr>Recursion – find kth element (top-level)</vt:lpstr>
      <vt:lpstr>Flatten a nested list</vt:lpstr>
      <vt:lpstr>Recursion – delete kth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</dc:title>
  <dc:creator>Shirley Chen</dc:creator>
  <cp:lastModifiedBy>卢 思迪</cp:lastModifiedBy>
  <cp:revision>21</cp:revision>
  <dcterms:created xsi:type="dcterms:W3CDTF">2019-04-04T22:17:49Z</dcterms:created>
  <dcterms:modified xsi:type="dcterms:W3CDTF">2021-10-02T00:04:46Z</dcterms:modified>
</cp:coreProperties>
</file>