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33" r:id="rId4"/>
    <p:sldId id="308" r:id="rId5"/>
    <p:sldId id="334" r:id="rId6"/>
    <p:sldId id="306" r:id="rId7"/>
    <p:sldId id="307" r:id="rId8"/>
    <p:sldId id="267" r:id="rId9"/>
    <p:sldId id="309" r:id="rId10"/>
    <p:sldId id="257" r:id="rId11"/>
    <p:sldId id="316" r:id="rId12"/>
    <p:sldId id="299" r:id="rId13"/>
    <p:sldId id="318" r:id="rId14"/>
    <p:sldId id="293" r:id="rId15"/>
    <p:sldId id="294" r:id="rId16"/>
    <p:sldId id="314" r:id="rId17"/>
    <p:sldId id="317" r:id="rId18"/>
    <p:sldId id="295" r:id="rId19"/>
    <p:sldId id="335" r:id="rId20"/>
    <p:sldId id="297" r:id="rId21"/>
    <p:sldId id="336" r:id="rId22"/>
    <p:sldId id="313" r:id="rId23"/>
    <p:sldId id="315" r:id="rId24"/>
    <p:sldId id="298" r:id="rId25"/>
    <p:sldId id="312" r:id="rId26"/>
    <p:sldId id="310" r:id="rId27"/>
    <p:sldId id="303" r:id="rId28"/>
    <p:sldId id="304" r:id="rId29"/>
    <p:sldId id="337" r:id="rId30"/>
    <p:sldId id="319" r:id="rId31"/>
    <p:sldId id="320" r:id="rId32"/>
    <p:sldId id="322" r:id="rId33"/>
    <p:sldId id="321" r:id="rId34"/>
    <p:sldId id="323" r:id="rId35"/>
    <p:sldId id="324" r:id="rId36"/>
    <p:sldId id="326" r:id="rId37"/>
    <p:sldId id="325" r:id="rId38"/>
    <p:sldId id="32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D9DAE-C785-40A8-8203-8E1D54E822A2}" v="10" dt="2020-02-11T01:54:0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1" autoAdjust="0"/>
    <p:restoredTop sz="62539" autoAdjust="0"/>
  </p:normalViewPr>
  <p:slideViewPr>
    <p:cSldViewPr snapToGrid="0">
      <p:cViewPr varScale="1">
        <p:scale>
          <a:sx n="66" d="100"/>
          <a:sy n="66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Chen" userId="19123e9fcf5bb413" providerId="LiveId" clId="{D238B7F6-7803-424E-9FC7-7BA67C9F9CD9}"/>
    <pc:docChg chg="undo custSel addSld delSld modSld sldOrd">
      <pc:chgData name="Shirley Chen" userId="19123e9fcf5bb413" providerId="LiveId" clId="{D238B7F6-7803-424E-9FC7-7BA67C9F9CD9}" dt="2020-02-05T01:04:49.432" v="3622" actId="20577"/>
      <pc:docMkLst>
        <pc:docMk/>
      </pc:docMkLst>
      <pc:sldChg chg="addSp modSp">
        <pc:chgData name="Shirley Chen" userId="19123e9fcf5bb413" providerId="LiveId" clId="{D238B7F6-7803-424E-9FC7-7BA67C9F9CD9}" dt="2020-02-05T00:47:42.735" v="3091" actId="20577"/>
        <pc:sldMkLst>
          <pc:docMk/>
          <pc:sldMk cId="1163318086" sldId="257"/>
        </pc:sldMkLst>
        <pc:spChg chg="mod">
          <ac:chgData name="Shirley Chen" userId="19123e9fcf5bb413" providerId="LiveId" clId="{D238B7F6-7803-424E-9FC7-7BA67C9F9CD9}" dt="2020-02-04T23:49:28.902" v="28" actId="20577"/>
          <ac:spMkLst>
            <pc:docMk/>
            <pc:sldMk cId="1163318086" sldId="257"/>
            <ac:spMk id="2" creationId="{DD5EBB02-7EFC-491D-BF8F-E0293BD44A6E}"/>
          </ac:spMkLst>
        </pc:spChg>
        <pc:spChg chg="add mod">
          <ac:chgData name="Shirley Chen" userId="19123e9fcf5bb413" providerId="LiveId" clId="{D238B7F6-7803-424E-9FC7-7BA67C9F9CD9}" dt="2020-02-05T00:46:03.502" v="3008" actId="1582"/>
          <ac:spMkLst>
            <pc:docMk/>
            <pc:sldMk cId="1163318086" sldId="257"/>
            <ac:spMk id="5" creationId="{D51EA62B-B9AE-457D-B808-326E5576A911}"/>
          </ac:spMkLst>
        </pc:spChg>
        <pc:spChg chg="add mod">
          <ac:chgData name="Shirley Chen" userId="19123e9fcf5bb413" providerId="LiveId" clId="{D238B7F6-7803-424E-9FC7-7BA67C9F9CD9}" dt="2020-02-05T00:46:29.331" v="3011" actId="14100"/>
          <ac:spMkLst>
            <pc:docMk/>
            <pc:sldMk cId="1163318086" sldId="257"/>
            <ac:spMk id="6" creationId="{15EEFE53-6C5F-4A8B-B080-38A2A3C7417A}"/>
          </ac:spMkLst>
        </pc:spChg>
        <pc:spChg chg="add mod">
          <ac:chgData name="Shirley Chen" userId="19123e9fcf5bb413" providerId="LiveId" clId="{D238B7F6-7803-424E-9FC7-7BA67C9F9CD9}" dt="2020-02-05T00:46:48.395" v="3014" actId="14100"/>
          <ac:spMkLst>
            <pc:docMk/>
            <pc:sldMk cId="1163318086" sldId="257"/>
            <ac:spMk id="7" creationId="{99E8C7F8-7733-4A99-8938-5DDFDD7C3651}"/>
          </ac:spMkLst>
        </pc:spChg>
        <pc:spChg chg="add mod">
          <ac:chgData name="Shirley Chen" userId="19123e9fcf5bb413" providerId="LiveId" clId="{D238B7F6-7803-424E-9FC7-7BA67C9F9CD9}" dt="2020-02-05T00:47:42.735" v="3091" actId="20577"/>
          <ac:spMkLst>
            <pc:docMk/>
            <pc:sldMk cId="1163318086" sldId="257"/>
            <ac:spMk id="8" creationId="{55B247DD-2863-4BCE-82AD-D57A49B4B132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0414491" sldId="258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216704692" sldId="260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797015686" sldId="26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693705467" sldId="262"/>
        </pc:sldMkLst>
      </pc:sldChg>
      <pc:sldChg chg="modSp ord">
        <pc:chgData name="Shirley Chen" userId="19123e9fcf5bb413" providerId="LiveId" clId="{D238B7F6-7803-424E-9FC7-7BA67C9F9CD9}" dt="2020-02-05T00:53:21.016" v="3215" actId="20577"/>
        <pc:sldMkLst>
          <pc:docMk/>
          <pc:sldMk cId="3071840166" sldId="269"/>
        </pc:sldMkLst>
        <pc:spChg chg="mod">
          <ac:chgData name="Shirley Chen" userId="19123e9fcf5bb413" providerId="LiveId" clId="{D238B7F6-7803-424E-9FC7-7BA67C9F9CD9}" dt="2020-02-05T00:53:21.016" v="3215" actId="20577"/>
          <ac:spMkLst>
            <pc:docMk/>
            <pc:sldMk cId="3071840166" sldId="269"/>
            <ac:spMk id="2" creationId="{AA6B5205-EC29-472E-A4F5-136FCF147C2C}"/>
          </ac:spMkLst>
        </pc:spChg>
        <pc:spChg chg="mod">
          <ac:chgData name="Shirley Chen" userId="19123e9fcf5bb413" providerId="LiveId" clId="{D238B7F6-7803-424E-9FC7-7BA67C9F9CD9}" dt="2020-02-05T00:38:46.783" v="2721" actId="113"/>
          <ac:spMkLst>
            <pc:docMk/>
            <pc:sldMk cId="3071840166" sldId="269"/>
            <ac:spMk id="3" creationId="{C1820F6E-BCB6-44DE-8541-862331E36D1F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017124522" sldId="27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62497524" sldId="272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732635688" sldId="274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411152777" sldId="275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624812394" sldId="276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603285012" sldId="277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798393404" sldId="278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93910391" sldId="279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75747199" sldId="280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766036" sldId="28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264904965" sldId="282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919008319" sldId="284"/>
        </pc:sldMkLst>
      </pc:sldChg>
      <pc:sldChg chg="modSp">
        <pc:chgData name="Shirley Chen" userId="19123e9fcf5bb413" providerId="LiveId" clId="{D238B7F6-7803-424E-9FC7-7BA67C9F9CD9}" dt="2020-02-04T23:53:40.663" v="375" actId="20577"/>
        <pc:sldMkLst>
          <pc:docMk/>
          <pc:sldMk cId="587853994" sldId="293"/>
        </pc:sldMkLst>
        <pc:spChg chg="mod">
          <ac:chgData name="Shirley Chen" userId="19123e9fcf5bb413" providerId="LiveId" clId="{D238B7F6-7803-424E-9FC7-7BA67C9F9CD9}" dt="2020-02-04T23:53:40.663" v="375" actId="20577"/>
          <ac:spMkLst>
            <pc:docMk/>
            <pc:sldMk cId="587853994" sldId="293"/>
            <ac:spMk id="3" creationId="{C362A2F0-DA21-49D5-A42E-CD39452BA2CD}"/>
          </ac:spMkLst>
        </pc:spChg>
      </pc:sldChg>
      <pc:sldChg chg="modSp">
        <pc:chgData name="Shirley Chen" userId="19123e9fcf5bb413" providerId="LiveId" clId="{D238B7F6-7803-424E-9FC7-7BA67C9F9CD9}" dt="2020-02-05T00:35:07.991" v="2495" actId="20577"/>
        <pc:sldMkLst>
          <pc:docMk/>
          <pc:sldMk cId="2784999087" sldId="294"/>
        </pc:sldMkLst>
        <pc:spChg chg="mod">
          <ac:chgData name="Shirley Chen" userId="19123e9fcf5bb413" providerId="LiveId" clId="{D238B7F6-7803-424E-9FC7-7BA67C9F9CD9}" dt="2020-02-05T00:35:07.991" v="2495" actId="20577"/>
          <ac:spMkLst>
            <pc:docMk/>
            <pc:sldMk cId="2784999087" sldId="294"/>
            <ac:spMk id="3" creationId="{5AED4C3D-CD5C-4154-921A-F231F5814F57}"/>
          </ac:spMkLst>
        </pc:spChg>
      </pc:sldChg>
      <pc:sldChg chg="modSp">
        <pc:chgData name="Shirley Chen" userId="19123e9fcf5bb413" providerId="LiveId" clId="{D238B7F6-7803-424E-9FC7-7BA67C9F9CD9}" dt="2020-02-05T00:50:53.234" v="3134" actId="14100"/>
        <pc:sldMkLst>
          <pc:docMk/>
          <pc:sldMk cId="87996936" sldId="295"/>
        </pc:sldMkLst>
        <pc:picChg chg="mod">
          <ac:chgData name="Shirley Chen" userId="19123e9fcf5bb413" providerId="LiveId" clId="{D238B7F6-7803-424E-9FC7-7BA67C9F9CD9}" dt="2020-02-05T00:50:53.234" v="3134" actId="14100"/>
          <ac:picMkLst>
            <pc:docMk/>
            <pc:sldMk cId="87996936" sldId="295"/>
            <ac:picMk id="4" creationId="{173B9436-D351-4A3C-94F7-0F9ADE7333B1}"/>
          </ac:picMkLst>
        </pc:picChg>
      </pc:sldChg>
      <pc:sldChg chg="modSp del">
        <pc:chgData name="Shirley Chen" userId="19123e9fcf5bb413" providerId="LiveId" clId="{D238B7F6-7803-424E-9FC7-7BA67C9F9CD9}" dt="2020-02-05T00:50:48.581" v="3133" actId="47"/>
        <pc:sldMkLst>
          <pc:docMk/>
          <pc:sldMk cId="2004744377" sldId="296"/>
        </pc:sldMkLst>
        <pc:spChg chg="mod">
          <ac:chgData name="Shirley Chen" userId="19123e9fcf5bb413" providerId="LiveId" clId="{D238B7F6-7803-424E-9FC7-7BA67C9F9CD9}" dt="2020-02-05T00:42:15.374" v="2845" actId="16959"/>
          <ac:spMkLst>
            <pc:docMk/>
            <pc:sldMk cId="2004744377" sldId="296"/>
            <ac:spMk id="3" creationId="{F40C4E5D-D1E9-4CA5-87B3-3FFE3DE30344}"/>
          </ac:spMkLst>
        </pc:spChg>
      </pc:sldChg>
      <pc:sldChg chg="modSp">
        <pc:chgData name="Shirley Chen" userId="19123e9fcf5bb413" providerId="LiveId" clId="{D238B7F6-7803-424E-9FC7-7BA67C9F9CD9}" dt="2020-02-05T01:04:34.461" v="3608" actId="20577"/>
        <pc:sldMkLst>
          <pc:docMk/>
          <pc:sldMk cId="3779370551" sldId="298"/>
        </pc:sldMkLst>
        <pc:spChg chg="mod">
          <ac:chgData name="Shirley Chen" userId="19123e9fcf5bb413" providerId="LiveId" clId="{D238B7F6-7803-424E-9FC7-7BA67C9F9CD9}" dt="2020-02-05T01:04:34.461" v="3608" actId="20577"/>
          <ac:spMkLst>
            <pc:docMk/>
            <pc:sldMk cId="3779370551" sldId="298"/>
            <ac:spMk id="3" creationId="{7C791F69-5150-45FE-9D13-2DCE38043D10}"/>
          </ac:spMkLst>
        </pc:spChg>
      </pc:sldChg>
      <pc:sldChg chg="modSp">
        <pc:chgData name="Shirley Chen" userId="19123e9fcf5bb413" providerId="LiveId" clId="{D238B7F6-7803-424E-9FC7-7BA67C9F9CD9}" dt="2020-02-05T00:52:37.911" v="3210" actId="12"/>
        <pc:sldMkLst>
          <pc:docMk/>
          <pc:sldMk cId="1242367224" sldId="299"/>
        </pc:sldMkLst>
        <pc:spChg chg="mod">
          <ac:chgData name="Shirley Chen" userId="19123e9fcf5bb413" providerId="LiveId" clId="{D238B7F6-7803-424E-9FC7-7BA67C9F9CD9}" dt="2020-02-05T00:52:37.911" v="3210" actId="12"/>
          <ac:spMkLst>
            <pc:docMk/>
            <pc:sldMk cId="1242367224" sldId="299"/>
            <ac:spMk id="3" creationId="{04321B17-551D-4CB7-855F-6C20EF84895F}"/>
          </ac:spMkLst>
        </pc:spChg>
      </pc:sldChg>
      <pc:sldChg chg="modSp">
        <pc:chgData name="Shirley Chen" userId="19123e9fcf5bb413" providerId="LiveId" clId="{D238B7F6-7803-424E-9FC7-7BA67C9F9CD9}" dt="2020-02-05T00:01:48.760" v="964" actId="20577"/>
        <pc:sldMkLst>
          <pc:docMk/>
          <pc:sldMk cId="2413901606" sldId="305"/>
        </pc:sldMkLst>
        <pc:spChg chg="mod">
          <ac:chgData name="Shirley Chen" userId="19123e9fcf5bb413" providerId="LiveId" clId="{D238B7F6-7803-424E-9FC7-7BA67C9F9CD9}" dt="2020-02-05T00:01:48.760" v="964" actId="20577"/>
          <ac:spMkLst>
            <pc:docMk/>
            <pc:sldMk cId="2413901606" sldId="305"/>
            <ac:spMk id="3" creationId="{FDE9DBFD-F2DB-40B4-A073-C1365552F43F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581535695" sldId="311"/>
        </pc:sldMkLst>
      </pc:sldChg>
      <pc:sldChg chg="modSp add modNotesTx">
        <pc:chgData name="Shirley Chen" userId="19123e9fcf5bb413" providerId="LiveId" clId="{D238B7F6-7803-424E-9FC7-7BA67C9F9CD9}" dt="2020-02-05T01:02:21.030" v="3604" actId="207"/>
        <pc:sldMkLst>
          <pc:docMk/>
          <pc:sldMk cId="1311947951" sldId="312"/>
        </pc:sldMkLst>
        <pc:spChg chg="mod">
          <ac:chgData name="Shirley Chen" userId="19123e9fcf5bb413" providerId="LiveId" clId="{D238B7F6-7803-424E-9FC7-7BA67C9F9CD9}" dt="2020-02-05T01:02:21.030" v="3604" actId="207"/>
          <ac:spMkLst>
            <pc:docMk/>
            <pc:sldMk cId="1311947951" sldId="312"/>
            <ac:spMk id="3" creationId="{FDE9DBFD-F2DB-40B4-A073-C1365552F43F}"/>
          </ac:spMkLst>
        </pc:spChg>
      </pc:sldChg>
      <pc:sldChg chg="modSp add ord">
        <pc:chgData name="Shirley Chen" userId="19123e9fcf5bb413" providerId="LiveId" clId="{D238B7F6-7803-424E-9FC7-7BA67C9F9CD9}" dt="2020-02-05T00:40:31.487" v="2776" actId="20578"/>
        <pc:sldMkLst>
          <pc:docMk/>
          <pc:sldMk cId="1192910977" sldId="313"/>
        </pc:sldMkLst>
        <pc:spChg chg="mod">
          <ac:chgData name="Shirley Chen" userId="19123e9fcf5bb413" providerId="LiveId" clId="{D238B7F6-7803-424E-9FC7-7BA67C9F9CD9}" dt="2020-02-05T00:05:55.673" v="982" actId="20577"/>
          <ac:spMkLst>
            <pc:docMk/>
            <pc:sldMk cId="1192910977" sldId="313"/>
            <ac:spMk id="2" creationId="{36B33D44-D93A-4517-835D-C332E27BB941}"/>
          </ac:spMkLst>
        </pc:spChg>
        <pc:spChg chg="mod">
          <ac:chgData name="Shirley Chen" userId="19123e9fcf5bb413" providerId="LiveId" clId="{D238B7F6-7803-424E-9FC7-7BA67C9F9CD9}" dt="2020-02-05T00:40:31.487" v="2776" actId="20578"/>
          <ac:spMkLst>
            <pc:docMk/>
            <pc:sldMk cId="1192910977" sldId="313"/>
            <ac:spMk id="3" creationId="{7C791F69-5150-45FE-9D13-2DCE38043D10}"/>
          </ac:spMkLst>
        </pc:spChg>
      </pc:sldChg>
      <pc:sldChg chg="modSp add">
        <pc:chgData name="Shirley Chen" userId="19123e9fcf5bb413" providerId="LiveId" clId="{D238B7F6-7803-424E-9FC7-7BA67C9F9CD9}" dt="2020-02-05T00:38:26.485" v="2717" actId="2711"/>
        <pc:sldMkLst>
          <pc:docMk/>
          <pc:sldMk cId="2141030347" sldId="314"/>
        </pc:sldMkLst>
        <pc:spChg chg="mod">
          <ac:chgData name="Shirley Chen" userId="19123e9fcf5bb413" providerId="LiveId" clId="{D238B7F6-7803-424E-9FC7-7BA67C9F9CD9}" dt="2020-02-05T00:38:26.485" v="2717" actId="2711"/>
          <ac:spMkLst>
            <pc:docMk/>
            <pc:sldMk cId="2141030347" sldId="314"/>
            <ac:spMk id="3" creationId="{5AED4C3D-CD5C-4154-921A-F231F5814F57}"/>
          </ac:spMkLst>
        </pc:spChg>
      </pc:sldChg>
      <pc:sldChg chg="modSp add">
        <pc:chgData name="Shirley Chen" userId="19123e9fcf5bb413" providerId="LiveId" clId="{D238B7F6-7803-424E-9FC7-7BA67C9F9CD9}" dt="2020-02-05T01:04:49.432" v="3622" actId="20577"/>
        <pc:sldMkLst>
          <pc:docMk/>
          <pc:sldMk cId="916491229" sldId="315"/>
        </pc:sldMkLst>
        <pc:spChg chg="mod">
          <ac:chgData name="Shirley Chen" userId="19123e9fcf5bb413" providerId="LiveId" clId="{D238B7F6-7803-424E-9FC7-7BA67C9F9CD9}" dt="2020-02-05T01:04:49.432" v="3622" actId="20577"/>
          <ac:spMkLst>
            <pc:docMk/>
            <pc:sldMk cId="916491229" sldId="315"/>
            <ac:spMk id="3" creationId="{7C791F69-5150-45FE-9D13-2DCE38043D10}"/>
          </ac:spMkLst>
        </pc:spChg>
      </pc:sldChg>
      <pc:sldChg chg="addSp delSp modSp add">
        <pc:chgData name="Shirley Chen" userId="19123e9fcf5bb413" providerId="LiveId" clId="{D238B7F6-7803-424E-9FC7-7BA67C9F9CD9}" dt="2020-02-05T00:47:52.812" v="3129" actId="20577"/>
        <pc:sldMkLst>
          <pc:docMk/>
          <pc:sldMk cId="2101140852" sldId="316"/>
        </pc:sldMkLst>
        <pc:spChg chg="mod">
          <ac:chgData name="Shirley Chen" userId="19123e9fcf5bb413" providerId="LiveId" clId="{D238B7F6-7803-424E-9FC7-7BA67C9F9CD9}" dt="2020-02-05T00:47:52.812" v="3129" actId="20577"/>
          <ac:spMkLst>
            <pc:docMk/>
            <pc:sldMk cId="2101140852" sldId="316"/>
            <ac:spMk id="3" creationId="{548CBE52-3599-46E5-88FB-F3713226B54D}"/>
          </ac:spMkLst>
        </pc:spChg>
        <pc:picChg chg="del">
          <ac:chgData name="Shirley Chen" userId="19123e9fcf5bb413" providerId="LiveId" clId="{D238B7F6-7803-424E-9FC7-7BA67C9F9CD9}" dt="2020-02-05T00:44:26.399" v="2900" actId="478"/>
          <ac:picMkLst>
            <pc:docMk/>
            <pc:sldMk cId="2101140852" sldId="316"/>
            <ac:picMk id="4" creationId="{0EAE8157-0EBE-4EB9-B97E-A2AAD5F8EA43}"/>
          </ac:picMkLst>
        </pc:picChg>
        <pc:picChg chg="add mod">
          <ac:chgData name="Shirley Chen" userId="19123e9fcf5bb413" providerId="LiveId" clId="{D238B7F6-7803-424E-9FC7-7BA67C9F9CD9}" dt="2020-02-05T00:45:40.682" v="3004" actId="1076"/>
          <ac:picMkLst>
            <pc:docMk/>
            <pc:sldMk cId="2101140852" sldId="316"/>
            <ac:picMk id="5" creationId="{CC72B4C7-AB4C-4E62-9036-D078DB270FF9}"/>
          </ac:picMkLst>
        </pc:picChg>
      </pc:sldChg>
      <pc:sldChg chg="modSp add ord">
        <pc:chgData name="Shirley Chen" userId="19123e9fcf5bb413" providerId="LiveId" clId="{D238B7F6-7803-424E-9FC7-7BA67C9F9CD9}" dt="2020-02-05T00:57:15.937" v="3314" actId="20577"/>
        <pc:sldMkLst>
          <pc:docMk/>
          <pc:sldMk cId="2059670440" sldId="317"/>
        </pc:sldMkLst>
        <pc:spChg chg="mod">
          <ac:chgData name="Shirley Chen" userId="19123e9fcf5bb413" providerId="LiveId" clId="{D238B7F6-7803-424E-9FC7-7BA67C9F9CD9}" dt="2020-02-05T00:57:15.937" v="3314" actId="20577"/>
          <ac:spMkLst>
            <pc:docMk/>
            <pc:sldMk cId="2059670440" sldId="317"/>
            <ac:spMk id="3" creationId="{F40C4E5D-D1E9-4CA5-87B3-3FFE3DE30344}"/>
          </ac:spMkLst>
        </pc:spChg>
      </pc:sldChg>
      <pc:sldChg chg="modSp add">
        <pc:chgData name="Shirley Chen" userId="19123e9fcf5bb413" providerId="LiveId" clId="{D238B7F6-7803-424E-9FC7-7BA67C9F9CD9}" dt="2020-02-05T00:52:41.745" v="3213" actId="5793"/>
        <pc:sldMkLst>
          <pc:docMk/>
          <pc:sldMk cId="1351365012" sldId="318"/>
        </pc:sldMkLst>
        <pc:spChg chg="mod">
          <ac:chgData name="Shirley Chen" userId="19123e9fcf5bb413" providerId="LiveId" clId="{D238B7F6-7803-424E-9FC7-7BA67C9F9CD9}" dt="2020-02-05T00:52:41.745" v="3213" actId="5793"/>
          <ac:spMkLst>
            <pc:docMk/>
            <pc:sldMk cId="1351365012" sldId="318"/>
            <ac:spMk id="3" creationId="{04321B17-551D-4CB7-855F-6C20EF84895F}"/>
          </ac:spMkLst>
        </pc:spChg>
      </pc:sldChg>
    </pc:docChg>
  </pc:docChgLst>
  <pc:docChgLst>
    <pc:chgData name="Shirley Chen" userId="19123e9fcf5bb413" providerId="LiveId" clId="{9D7D9DAE-C785-40A8-8203-8E1D54E822A2}"/>
    <pc:docChg chg="custSel addSld modSld">
      <pc:chgData name="Shirley Chen" userId="19123e9fcf5bb413" providerId="LiveId" clId="{9D7D9DAE-C785-40A8-8203-8E1D54E822A2}" dt="2020-02-11T01:54:08.504" v="101"/>
      <pc:docMkLst>
        <pc:docMk/>
      </pc:docMkLst>
      <pc:sldChg chg="modSp">
        <pc:chgData name="Shirley Chen" userId="19123e9fcf5bb413" providerId="LiveId" clId="{9D7D9DAE-C785-40A8-8203-8E1D54E822A2}" dt="2020-02-07T06:21:33.468" v="56" actId="313"/>
        <pc:sldMkLst>
          <pc:docMk/>
          <pc:sldMk cId="227337886" sldId="256"/>
        </pc:sldMkLst>
        <pc:spChg chg="mod">
          <ac:chgData name="Shirley Chen" userId="19123e9fcf5bb413" providerId="LiveId" clId="{9D7D9DAE-C785-40A8-8203-8E1D54E822A2}" dt="2020-02-07T06:21:33.468" v="56" actId="313"/>
          <ac:spMkLst>
            <pc:docMk/>
            <pc:sldMk cId="227337886" sldId="256"/>
            <ac:spMk id="2" creationId="{5FA0677B-0C47-42DF-BAAD-22DA704E5397}"/>
          </ac:spMkLst>
        </pc:spChg>
        <pc:spChg chg="mod">
          <ac:chgData name="Shirley Chen" userId="19123e9fcf5bb413" providerId="LiveId" clId="{9D7D9DAE-C785-40A8-8203-8E1D54E822A2}" dt="2020-02-07T06:21:18.621" v="10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modSp">
        <pc:chgData name="Shirley Chen" userId="19123e9fcf5bb413" providerId="LiveId" clId="{9D7D9DAE-C785-40A8-8203-8E1D54E822A2}" dt="2020-02-07T06:21:51.867" v="58" actId="113"/>
        <pc:sldMkLst>
          <pc:docMk/>
          <pc:sldMk cId="1242367224" sldId="299"/>
        </pc:sldMkLst>
        <pc:spChg chg="mod">
          <ac:chgData name="Shirley Chen" userId="19123e9fcf5bb413" providerId="LiveId" clId="{9D7D9DAE-C785-40A8-8203-8E1D54E822A2}" dt="2020-02-07T06:21:51.867" v="58" actId="113"/>
          <ac:spMkLst>
            <pc:docMk/>
            <pc:sldMk cId="1242367224" sldId="299"/>
            <ac:spMk id="3" creationId="{04321B17-551D-4CB7-855F-6C20EF84895F}"/>
          </ac:spMkLst>
        </pc:spChg>
      </pc:sldChg>
      <pc:sldChg chg="modSp">
        <pc:chgData name="Shirley Chen" userId="19123e9fcf5bb413" providerId="LiveId" clId="{9D7D9DAE-C785-40A8-8203-8E1D54E822A2}" dt="2020-02-07T06:22:07.440" v="62" actId="12"/>
        <pc:sldMkLst>
          <pc:docMk/>
          <pc:sldMk cId="1351365012" sldId="318"/>
        </pc:sldMkLst>
        <pc:spChg chg="mod">
          <ac:chgData name="Shirley Chen" userId="19123e9fcf5bb413" providerId="LiveId" clId="{9D7D9DAE-C785-40A8-8203-8E1D54E822A2}" dt="2020-02-07T06:22:07.440" v="62" actId="12"/>
          <ac:spMkLst>
            <pc:docMk/>
            <pc:sldMk cId="1351365012" sldId="318"/>
            <ac:spMk id="3" creationId="{04321B17-551D-4CB7-855F-6C20EF84895F}"/>
          </ac:spMkLst>
        </pc:spChg>
      </pc:sldChg>
      <pc:sldChg chg="addSp delSp modSp add modTransition">
        <pc:chgData name="Shirley Chen" userId="19123e9fcf5bb413" providerId="LiveId" clId="{9D7D9DAE-C785-40A8-8203-8E1D54E822A2}" dt="2020-02-11T01:54:08.504" v="101"/>
        <pc:sldMkLst>
          <pc:docMk/>
          <pc:sldMk cId="1264170662" sldId="319"/>
        </pc:sldMkLst>
        <pc:spChg chg="mod">
          <ac:chgData name="Shirley Chen" userId="19123e9fcf5bb413" providerId="LiveId" clId="{9D7D9DAE-C785-40A8-8203-8E1D54E822A2}" dt="2020-02-07T06:23:32.784" v="89"/>
          <ac:spMkLst>
            <pc:docMk/>
            <pc:sldMk cId="1264170662" sldId="319"/>
            <ac:spMk id="2" creationId="{DCD83EA9-C850-4CE9-9525-899E90793815}"/>
          </ac:spMkLst>
        </pc:spChg>
        <pc:spChg chg="add del mod">
          <ac:chgData name="Shirley Chen" userId="19123e9fcf5bb413" providerId="LiveId" clId="{9D7D9DAE-C785-40A8-8203-8E1D54E822A2}" dt="2020-02-07T06:24:19.821" v="100" actId="20577"/>
          <ac:spMkLst>
            <pc:docMk/>
            <pc:sldMk cId="1264170662" sldId="319"/>
            <ac:spMk id="3" creationId="{678BA690-0C55-4E88-AC87-C5BB9CC373EF}"/>
          </ac:spMkLst>
        </pc:spChg>
        <pc:spChg chg="add del">
          <ac:chgData name="Shirley Chen" userId="19123e9fcf5bb413" providerId="LiveId" clId="{9D7D9DAE-C785-40A8-8203-8E1D54E822A2}" dt="2020-02-07T06:22:54.160" v="65"/>
          <ac:spMkLst>
            <pc:docMk/>
            <pc:sldMk cId="1264170662" sldId="319"/>
            <ac:spMk id="4" creationId="{6F42245A-A46F-4BC9-B97F-A29E377B146C}"/>
          </ac:spMkLst>
        </pc:spChg>
        <pc:spChg chg="add mod">
          <ac:chgData name="Shirley Chen" userId="19123e9fcf5bb413" providerId="LiveId" clId="{9D7D9DAE-C785-40A8-8203-8E1D54E822A2}" dt="2020-02-07T06:23:53.886" v="96" actId="115"/>
          <ac:spMkLst>
            <pc:docMk/>
            <pc:sldMk cId="1264170662" sldId="319"/>
            <ac:spMk id="5" creationId="{BA1AD79E-B612-4040-9732-D3B2F6E3451C}"/>
          </ac:spMkLst>
        </pc:spChg>
      </pc:sldChg>
    </pc:docChg>
  </pc:docChgLst>
  <pc:docChgLst>
    <pc:chgData name="Shirley Chen" userId="19123e9fcf5bb413" providerId="LiveId" clId="{9E8B4458-5B91-437D-B2A2-F6E9F646DFBB}"/>
    <pc:docChg chg="custSel addSld modSld">
      <pc:chgData name="Shirley Chen" userId="19123e9fcf5bb413" providerId="LiveId" clId="{9E8B4458-5B91-437D-B2A2-F6E9F646DFBB}" dt="2020-02-04T23:43:10.780" v="17" actId="20577"/>
      <pc:docMkLst>
        <pc:docMk/>
      </pc:docMkLst>
      <pc:sldChg chg="modSp">
        <pc:chgData name="Shirley Chen" userId="19123e9fcf5bb413" providerId="LiveId" clId="{9E8B4458-5B91-437D-B2A2-F6E9F646DFBB}" dt="2020-01-30T21:32:57.559" v="0" actId="1036"/>
        <pc:sldMkLst>
          <pc:docMk/>
          <pc:sldMk cId="2938064347" sldId="302"/>
        </pc:sldMkLst>
        <pc:picChg chg="mod">
          <ac:chgData name="Shirley Chen" userId="19123e9fcf5bb413" providerId="LiveId" clId="{9E8B4458-5B91-437D-B2A2-F6E9F646DFBB}" dt="2020-01-30T21:32:57.559" v="0" actId="1036"/>
          <ac:picMkLst>
            <pc:docMk/>
            <pc:sldMk cId="2938064347" sldId="302"/>
            <ac:picMk id="4" creationId="{C3E81DA2-B013-4148-B05F-DAC4A8ABE8F2}"/>
          </ac:picMkLst>
        </pc:picChg>
      </pc:sldChg>
      <pc:sldChg chg="delSp modSp add">
        <pc:chgData name="Shirley Chen" userId="19123e9fcf5bb413" providerId="LiveId" clId="{9E8B4458-5B91-437D-B2A2-F6E9F646DFBB}" dt="2020-02-04T23:43:10.780" v="17" actId="20577"/>
        <pc:sldMkLst>
          <pc:docMk/>
          <pc:sldMk cId="2581535695" sldId="311"/>
        </pc:sldMkLst>
        <pc:spChg chg="mod">
          <ac:chgData name="Shirley Chen" userId="19123e9fcf5bb413" providerId="LiveId" clId="{9E8B4458-5B91-437D-B2A2-F6E9F646DFBB}" dt="2020-02-04T23:43:10.780" v="17" actId="20577"/>
          <ac:spMkLst>
            <pc:docMk/>
            <pc:sldMk cId="2581535695" sldId="311"/>
            <ac:spMk id="2" creationId="{EEBE8051-9897-48B8-BDC1-880070B030E8}"/>
          </ac:spMkLst>
        </pc:spChg>
        <pc:spChg chg="del">
          <ac:chgData name="Shirley Chen" userId="19123e9fcf5bb413" providerId="LiveId" clId="{9E8B4458-5B91-437D-B2A2-F6E9F646DFBB}" dt="2020-02-04T23:43:03.756" v="2" actId="478"/>
          <ac:spMkLst>
            <pc:docMk/>
            <pc:sldMk cId="2581535695" sldId="311"/>
            <ac:spMk id="3" creationId="{9EF64AF2-9080-4282-B92B-74B7F011930B}"/>
          </ac:spMkLst>
        </pc:spChg>
      </pc:sldChg>
    </pc:docChg>
  </pc:docChgLst>
  <pc:docChgLst>
    <pc:chgData name="Shirley Chen" userId="19123e9fcf5bb413" providerId="LiveId" clId="{8A2F42B3-689B-42BA-84AB-C6BE755BA143}"/>
    <pc:docChg chg="undo custSel addSld delSld modSld sldOrd">
      <pc:chgData name="Shirley Chen" userId="19123e9fcf5bb413" providerId="LiveId" clId="{8A2F42B3-689B-42BA-84AB-C6BE755BA143}" dt="2019-05-03T18:52:38.548" v="8536" actId="20577"/>
      <pc:docMkLst>
        <pc:docMk/>
      </pc:docMkLst>
      <pc:sldChg chg="modSp">
        <pc:chgData name="Shirley Chen" userId="19123e9fcf5bb413" providerId="LiveId" clId="{8A2F42B3-689B-42BA-84AB-C6BE755BA143}" dt="2019-05-03T08:29:28.228" v="7907" actId="20577"/>
        <pc:sldMkLst>
          <pc:docMk/>
          <pc:sldMk cId="227337886" sldId="256"/>
        </pc:sldMkLst>
        <pc:spChg chg="mod">
          <ac:chgData name="Shirley Chen" userId="19123e9fcf5bb413" providerId="LiveId" clId="{8A2F42B3-689B-42BA-84AB-C6BE755BA143}" dt="2019-05-03T08:29:28.228" v="7907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addSp modSp">
        <pc:chgData name="Shirley Chen" userId="19123e9fcf5bb413" providerId="LiveId" clId="{8A2F42B3-689B-42BA-84AB-C6BE755BA143}" dt="2019-05-03T08:29:36.161" v="7908" actId="732"/>
        <pc:sldMkLst>
          <pc:docMk/>
          <pc:sldMk cId="1163318086" sldId="257"/>
        </pc:sldMkLst>
        <pc:picChg chg="add mod modCrop">
          <ac:chgData name="Shirley Chen" userId="19123e9fcf5bb413" providerId="LiveId" clId="{8A2F42B3-689B-42BA-84AB-C6BE755BA143}" dt="2019-05-03T08:29:36.161" v="7908" actId="732"/>
          <ac:picMkLst>
            <pc:docMk/>
            <pc:sldMk cId="1163318086" sldId="257"/>
            <ac:picMk id="4" creationId="{0EAE8157-0EBE-4EB9-B97E-A2AAD5F8EA43}"/>
          </ac:picMkLst>
        </pc:picChg>
      </pc:sldChg>
      <pc:sldChg chg="modSp add ord modTransition">
        <pc:chgData name="Shirley Chen" userId="19123e9fcf5bb413" providerId="LiveId" clId="{8A2F42B3-689B-42BA-84AB-C6BE755BA143}" dt="2019-05-03T04:51:24.495" v="3461"/>
        <pc:sldMkLst>
          <pc:docMk/>
          <pc:sldMk cId="280414491" sldId="258"/>
        </pc:sldMkLst>
        <pc:spChg chg="mod">
          <ac:chgData name="Shirley Chen" userId="19123e9fcf5bb413" providerId="LiveId" clId="{8A2F42B3-689B-42BA-84AB-C6BE755BA143}" dt="2019-05-03T04:37:35.163" v="2697" actId="20577"/>
          <ac:spMkLst>
            <pc:docMk/>
            <pc:sldMk cId="280414491" sldId="258"/>
            <ac:spMk id="2" creationId="{16232586-4098-45B6-9B34-53B7F60F976E}"/>
          </ac:spMkLst>
        </pc:spChg>
        <pc:spChg chg="mod">
          <ac:chgData name="Shirley Chen" userId="19123e9fcf5bb413" providerId="LiveId" clId="{8A2F42B3-689B-42BA-84AB-C6BE755BA143}" dt="2019-05-02T02:18:08.612" v="447" actId="20577"/>
          <ac:spMkLst>
            <pc:docMk/>
            <pc:sldMk cId="280414491" sldId="258"/>
            <ac:spMk id="3" creationId="{C6276CEA-CDCB-42E0-8F09-7AA292D11B99}"/>
          </ac:spMkLst>
        </pc:spChg>
      </pc:sldChg>
      <pc:sldChg chg="modSp add del">
        <pc:chgData name="Shirley Chen" userId="19123e9fcf5bb413" providerId="LiveId" clId="{8A2F42B3-689B-42BA-84AB-C6BE755BA143}" dt="2019-05-03T06:14:36.945" v="3576" actId="2696"/>
        <pc:sldMkLst>
          <pc:docMk/>
          <pc:sldMk cId="2763296121" sldId="259"/>
        </pc:sldMkLst>
        <pc:spChg chg="mod">
          <ac:chgData name="Shirley Chen" userId="19123e9fcf5bb413" providerId="LiveId" clId="{8A2F42B3-689B-42BA-84AB-C6BE755BA143}" dt="2019-05-02T02:05:47.936" v="44" actId="20577"/>
          <ac:spMkLst>
            <pc:docMk/>
            <pc:sldMk cId="2763296121" sldId="259"/>
            <ac:spMk id="2" creationId="{75900375-F3E3-4DEC-9E79-8805BD1D5FAA}"/>
          </ac:spMkLst>
        </pc:spChg>
        <pc:spChg chg="mod">
          <ac:chgData name="Shirley Chen" userId="19123e9fcf5bb413" providerId="LiveId" clId="{8A2F42B3-689B-42BA-84AB-C6BE755BA143}" dt="2019-05-02T02:06:55.162" v="77" actId="20577"/>
          <ac:spMkLst>
            <pc:docMk/>
            <pc:sldMk cId="2763296121" sldId="259"/>
            <ac:spMk id="3" creationId="{105CCC46-3520-4246-8AEF-E9E05B31A0BD}"/>
          </ac:spMkLst>
        </pc:spChg>
      </pc:sldChg>
      <pc:sldChg chg="addSp delSp modSp add ord modTransition">
        <pc:chgData name="Shirley Chen" userId="19123e9fcf5bb413" providerId="LiveId" clId="{8A2F42B3-689B-42BA-84AB-C6BE755BA143}" dt="2019-05-03T04:51:24.495" v="3461"/>
        <pc:sldMkLst>
          <pc:docMk/>
          <pc:sldMk cId="3216704692" sldId="260"/>
        </pc:sldMkLst>
        <pc:spChg chg="mod">
          <ac:chgData name="Shirley Chen" userId="19123e9fcf5bb413" providerId="LiveId" clId="{8A2F42B3-689B-42BA-84AB-C6BE755BA143}" dt="2019-05-02T02:09:37.468" v="286" actId="20577"/>
          <ac:spMkLst>
            <pc:docMk/>
            <pc:sldMk cId="3216704692" sldId="260"/>
            <ac:spMk id="2" creationId="{FD782D3A-1A8C-4B7E-AEFE-7282E9DD5838}"/>
          </ac:spMkLst>
        </pc:spChg>
        <pc:picChg chg="add del mod">
          <ac:chgData name="Shirley Chen" userId="19123e9fcf5bb413" providerId="LiveId" clId="{8A2F42B3-689B-42BA-84AB-C6BE755BA143}" dt="2019-05-02T02:18:45.043" v="451" actId="478"/>
          <ac:picMkLst>
            <pc:docMk/>
            <pc:sldMk cId="3216704692" sldId="260"/>
            <ac:picMk id="4" creationId="{8C70BC9F-1473-4EDE-A86C-5854DF267C81}"/>
          </ac:picMkLst>
        </pc:picChg>
        <pc:picChg chg="add mod">
          <ac:chgData name="Shirley Chen" userId="19123e9fcf5bb413" providerId="LiveId" clId="{8A2F42B3-689B-42BA-84AB-C6BE755BA143}" dt="2019-05-02T02:19:16.461" v="457" actId="1076"/>
          <ac:picMkLst>
            <pc:docMk/>
            <pc:sldMk cId="3216704692" sldId="260"/>
            <ac:picMk id="5" creationId="{EC30E05C-FF88-43F9-9E63-0B35CCDA13C0}"/>
          </ac:picMkLst>
        </pc:picChg>
      </pc:sldChg>
      <pc:sldChg chg="addSp modSp add ord modTransition">
        <pc:chgData name="Shirley Chen" userId="19123e9fcf5bb413" providerId="LiveId" clId="{8A2F42B3-689B-42BA-84AB-C6BE755BA143}" dt="2019-05-03T04:51:24.495" v="3461"/>
        <pc:sldMkLst>
          <pc:docMk/>
          <pc:sldMk cId="1797015686" sldId="261"/>
        </pc:sldMkLst>
        <pc:spChg chg="mod">
          <ac:chgData name="Shirley Chen" userId="19123e9fcf5bb413" providerId="LiveId" clId="{8A2F42B3-689B-42BA-84AB-C6BE755BA143}" dt="2019-05-02T02:14:10.654" v="317" actId="20577"/>
          <ac:spMkLst>
            <pc:docMk/>
            <pc:sldMk cId="1797015686" sldId="261"/>
            <ac:spMk id="2" creationId="{B841E522-3424-4159-AA40-F8B9B44A4515}"/>
          </ac:spMkLst>
        </pc:spChg>
        <pc:spChg chg="mod">
          <ac:chgData name="Shirley Chen" userId="19123e9fcf5bb413" providerId="LiveId" clId="{8A2F42B3-689B-42BA-84AB-C6BE755BA143}" dt="2019-05-02T02:16:54.206" v="425" actId="20577"/>
          <ac:spMkLst>
            <pc:docMk/>
            <pc:sldMk cId="1797015686" sldId="261"/>
            <ac:spMk id="3" creationId="{0167BCD2-255F-44B9-A6BA-F73A33EE381D}"/>
          </ac:spMkLst>
        </pc:spChg>
        <pc:picChg chg="add mod">
          <ac:chgData name="Shirley Chen" userId="19123e9fcf5bb413" providerId="LiveId" clId="{8A2F42B3-689B-42BA-84AB-C6BE755BA143}" dt="2019-05-02T02:17:22.470" v="426" actId="1076"/>
          <ac:picMkLst>
            <pc:docMk/>
            <pc:sldMk cId="1797015686" sldId="261"/>
            <ac:picMk id="4" creationId="{2AA872B2-2951-42FE-AFEA-A62E55FFA608}"/>
          </ac:picMkLst>
        </pc:picChg>
        <pc:picChg chg="add mod">
          <ac:chgData name="Shirley Chen" userId="19123e9fcf5bb413" providerId="LiveId" clId="{8A2F42B3-689B-42BA-84AB-C6BE755BA143}" dt="2019-05-02T02:17:47.677" v="431" actId="1076"/>
          <ac:picMkLst>
            <pc:docMk/>
            <pc:sldMk cId="1797015686" sldId="261"/>
            <ac:picMk id="5" creationId="{FEFC9E2B-CEA0-462C-AB46-D075F95386C2}"/>
          </ac:picMkLst>
        </pc:picChg>
      </pc:sldChg>
      <pc:sldChg chg="modSp add ord modTransition">
        <pc:chgData name="Shirley Chen" userId="19123e9fcf5bb413" providerId="LiveId" clId="{8A2F42B3-689B-42BA-84AB-C6BE755BA143}" dt="2019-05-03T04:51:24.495" v="3461"/>
        <pc:sldMkLst>
          <pc:docMk/>
          <pc:sldMk cId="3693705467" sldId="262"/>
        </pc:sldMkLst>
        <pc:spChg chg="mod">
          <ac:chgData name="Shirley Chen" userId="19123e9fcf5bb413" providerId="LiveId" clId="{8A2F42B3-689B-42BA-84AB-C6BE755BA143}" dt="2019-05-02T02:19:47.263" v="493" actId="20577"/>
          <ac:spMkLst>
            <pc:docMk/>
            <pc:sldMk cId="3693705467" sldId="262"/>
            <ac:spMk id="2" creationId="{C448EEAE-EC06-478F-B09D-1F56697279E8}"/>
          </ac:spMkLst>
        </pc:spChg>
        <pc:spChg chg="mod">
          <ac:chgData name="Shirley Chen" userId="19123e9fcf5bb413" providerId="LiveId" clId="{8A2F42B3-689B-42BA-84AB-C6BE755BA143}" dt="2019-05-03T04:26:24.710" v="2348" actId="113"/>
          <ac:spMkLst>
            <pc:docMk/>
            <pc:sldMk cId="3693705467" sldId="262"/>
            <ac:spMk id="3" creationId="{CA64BD96-8A26-47BB-8950-47B33003042A}"/>
          </ac:spMkLst>
        </pc:spChg>
      </pc:sldChg>
      <pc:sldChg chg="modSp add del ord">
        <pc:chgData name="Shirley Chen" userId="19123e9fcf5bb413" providerId="LiveId" clId="{8A2F42B3-689B-42BA-84AB-C6BE755BA143}" dt="2019-05-03T08:17:05.573" v="7419" actId="2696"/>
        <pc:sldMkLst>
          <pc:docMk/>
          <pc:sldMk cId="2420980286" sldId="263"/>
        </pc:sldMkLst>
        <pc:spChg chg="mod">
          <ac:chgData name="Shirley Chen" userId="19123e9fcf5bb413" providerId="LiveId" clId="{8A2F42B3-689B-42BA-84AB-C6BE755BA143}" dt="2019-05-02T02:29:51.325" v="636" actId="20577"/>
          <ac:spMkLst>
            <pc:docMk/>
            <pc:sldMk cId="2420980286" sldId="263"/>
            <ac:spMk id="2" creationId="{18CB058E-E5D6-4F25-BAB9-1A59D307D1CA}"/>
          </ac:spMkLst>
        </pc:spChg>
        <pc:spChg chg="mod">
          <ac:chgData name="Shirley Chen" userId="19123e9fcf5bb413" providerId="LiveId" clId="{8A2F42B3-689B-42BA-84AB-C6BE755BA143}" dt="2019-05-02T02:32:21.213" v="881" actId="20577"/>
          <ac:spMkLst>
            <pc:docMk/>
            <pc:sldMk cId="2420980286" sldId="263"/>
            <ac:spMk id="3" creationId="{D4AB35CF-BA92-4CB2-9296-66A59E20D372}"/>
          </ac:spMkLst>
        </pc:spChg>
      </pc:sldChg>
      <pc:sldChg chg="modSp add del ord">
        <pc:chgData name="Shirley Chen" userId="19123e9fcf5bb413" providerId="LiveId" clId="{8A2F42B3-689B-42BA-84AB-C6BE755BA143}" dt="2019-05-03T08:07:18.880" v="7220" actId="2696"/>
        <pc:sldMkLst>
          <pc:docMk/>
          <pc:sldMk cId="2384662063" sldId="264"/>
        </pc:sldMkLst>
        <pc:spChg chg="mod">
          <ac:chgData name="Shirley Chen" userId="19123e9fcf5bb413" providerId="LiveId" clId="{8A2F42B3-689B-42BA-84AB-C6BE755BA143}" dt="2019-05-02T02:33:19.619" v="1062" actId="27636"/>
          <ac:spMkLst>
            <pc:docMk/>
            <pc:sldMk cId="2384662063" sldId="264"/>
            <ac:spMk id="3" creationId="{D4AB35CF-BA92-4CB2-9296-66A59E20D372}"/>
          </ac:spMkLst>
        </pc:spChg>
      </pc:sldChg>
      <pc:sldChg chg="modSp add del ord">
        <pc:chgData name="Shirley Chen" userId="19123e9fcf5bb413" providerId="LiveId" clId="{8A2F42B3-689B-42BA-84AB-C6BE755BA143}" dt="2019-05-03T08:07:23.156" v="7221" actId="2696"/>
        <pc:sldMkLst>
          <pc:docMk/>
          <pc:sldMk cId="3838136625" sldId="265"/>
        </pc:sldMkLst>
        <pc:spChg chg="mod">
          <ac:chgData name="Shirley Chen" userId="19123e9fcf5bb413" providerId="LiveId" clId="{8A2F42B3-689B-42BA-84AB-C6BE755BA143}" dt="2019-05-02T02:33:51.893" v="1118" actId="20577"/>
          <ac:spMkLst>
            <pc:docMk/>
            <pc:sldMk cId="3838136625" sldId="265"/>
            <ac:spMk id="3" creationId="{D4AB35CF-BA92-4CB2-9296-66A59E20D372}"/>
          </ac:spMkLst>
        </pc:spChg>
      </pc:sldChg>
      <pc:sldChg chg="modSp add ord modTransition">
        <pc:chgData name="Shirley Chen" userId="19123e9fcf5bb413" providerId="LiveId" clId="{8A2F42B3-689B-42BA-84AB-C6BE755BA143}" dt="2019-05-03T08:28:03.315" v="7900"/>
        <pc:sldMkLst>
          <pc:docMk/>
          <pc:sldMk cId="356582215" sldId="266"/>
        </pc:sldMkLst>
        <pc:spChg chg="mod">
          <ac:chgData name="Shirley Chen" userId="19123e9fcf5bb413" providerId="LiveId" clId="{8A2F42B3-689B-42BA-84AB-C6BE755BA143}" dt="2019-05-03T08:07:32.526" v="7226" actId="5793"/>
          <ac:spMkLst>
            <pc:docMk/>
            <pc:sldMk cId="356582215" sldId="266"/>
            <ac:spMk id="3" creationId="{D4AB35CF-BA92-4CB2-9296-66A59E20D372}"/>
          </ac:spMkLst>
        </pc:spChg>
      </pc:sldChg>
      <pc:sldChg chg="add del">
        <pc:chgData name="Shirley Chen" userId="19123e9fcf5bb413" providerId="LiveId" clId="{8A2F42B3-689B-42BA-84AB-C6BE755BA143}" dt="2019-05-02T02:34:28.102" v="1125" actId="2696"/>
        <pc:sldMkLst>
          <pc:docMk/>
          <pc:sldMk cId="1801180503" sldId="266"/>
        </pc:sldMkLst>
      </pc:sldChg>
      <pc:sldChg chg="modSp add ord">
        <pc:chgData name="Shirley Chen" userId="19123e9fcf5bb413" providerId="LiveId" clId="{8A2F42B3-689B-42BA-84AB-C6BE755BA143}" dt="2019-05-03T18:15:55.647" v="8386" actId="20577"/>
        <pc:sldMkLst>
          <pc:docMk/>
          <pc:sldMk cId="2823886398" sldId="267"/>
        </pc:sldMkLst>
        <pc:spChg chg="mod">
          <ac:chgData name="Shirley Chen" userId="19123e9fcf5bb413" providerId="LiveId" clId="{8A2F42B3-689B-42BA-84AB-C6BE755BA143}" dt="2019-05-02T02:35:17.260" v="1218" actId="20577"/>
          <ac:spMkLst>
            <pc:docMk/>
            <pc:sldMk cId="2823886398" sldId="267"/>
            <ac:spMk id="2" creationId="{AF31A487-8208-449A-8ED8-818E983128BF}"/>
          </ac:spMkLst>
        </pc:spChg>
        <pc:spChg chg="mod">
          <ac:chgData name="Shirley Chen" userId="19123e9fcf5bb413" providerId="LiveId" clId="{8A2F42B3-689B-42BA-84AB-C6BE755BA143}" dt="2019-05-03T18:15:55.647" v="8386" actId="20577"/>
          <ac:spMkLst>
            <pc:docMk/>
            <pc:sldMk cId="2823886398" sldId="267"/>
            <ac:spMk id="3" creationId="{0404B56E-0E27-4345-82BC-5F809E36BC4A}"/>
          </ac:spMkLst>
        </pc:spChg>
      </pc:sldChg>
      <pc:sldChg chg="add del ord">
        <pc:chgData name="Shirley Chen" userId="19123e9fcf5bb413" providerId="LiveId" clId="{8A2F42B3-689B-42BA-84AB-C6BE755BA143}" dt="2019-05-02T02:34:23.585" v="1124" actId="2696"/>
        <pc:sldMkLst>
          <pc:docMk/>
          <pc:sldMk cId="3997084739" sldId="267"/>
        </pc:sldMkLst>
      </pc:sldChg>
      <pc:sldChg chg="modSp add del ord modNotesTx">
        <pc:chgData name="Shirley Chen" userId="19123e9fcf5bb413" providerId="LiveId" clId="{8A2F42B3-689B-42BA-84AB-C6BE755BA143}" dt="2019-05-03T18:21:48.560" v="8424" actId="2696"/>
        <pc:sldMkLst>
          <pc:docMk/>
          <pc:sldMk cId="1971057723" sldId="268"/>
        </pc:sldMkLst>
        <pc:spChg chg="mod">
          <ac:chgData name="Shirley Chen" userId="19123e9fcf5bb413" providerId="LiveId" clId="{8A2F42B3-689B-42BA-84AB-C6BE755BA143}" dt="2019-05-02T02:43:00.089" v="1323" actId="20577"/>
          <ac:spMkLst>
            <pc:docMk/>
            <pc:sldMk cId="1971057723" sldId="268"/>
            <ac:spMk id="2" creationId="{AA6B5205-EC29-472E-A4F5-136FCF147C2C}"/>
          </ac:spMkLst>
        </pc:spChg>
        <pc:spChg chg="mod">
          <ac:chgData name="Shirley Chen" userId="19123e9fcf5bb413" providerId="LiveId" clId="{8A2F42B3-689B-42BA-84AB-C6BE755BA143}" dt="2019-05-02T02:46:35.913" v="1557" actId="20577"/>
          <ac:spMkLst>
            <pc:docMk/>
            <pc:sldMk cId="1971057723" sldId="268"/>
            <ac:spMk id="3" creationId="{C1820F6E-BCB6-44DE-8541-862331E36D1F}"/>
          </ac:spMkLst>
        </pc:spChg>
      </pc:sldChg>
      <pc:sldChg chg="modSp add ord">
        <pc:chgData name="Shirley Chen" userId="19123e9fcf5bb413" providerId="LiveId" clId="{8A2F42B3-689B-42BA-84AB-C6BE755BA143}" dt="2019-05-03T07:41:16.455" v="5872"/>
        <pc:sldMkLst>
          <pc:docMk/>
          <pc:sldMk cId="3071840166" sldId="269"/>
        </pc:sldMkLst>
        <pc:spChg chg="mod">
          <ac:chgData name="Shirley Chen" userId="19123e9fcf5bb413" providerId="LiveId" clId="{8A2F42B3-689B-42BA-84AB-C6BE755BA143}" dt="2019-05-02T02:47:04.897" v="1595" actId="5793"/>
          <ac:spMkLst>
            <pc:docMk/>
            <pc:sldMk cId="3071840166" sldId="269"/>
            <ac:spMk id="3" creationId="{C1820F6E-BCB6-44DE-8541-862331E36D1F}"/>
          </ac:spMkLst>
        </pc:spChg>
      </pc:sldChg>
      <pc:sldChg chg="addSp delSp modSp add del ord modNotesTx">
        <pc:chgData name="Shirley Chen" userId="19123e9fcf5bb413" providerId="LiveId" clId="{8A2F42B3-689B-42BA-84AB-C6BE755BA143}" dt="2019-05-03T06:13:20.699" v="3571" actId="2696"/>
        <pc:sldMkLst>
          <pc:docMk/>
          <pc:sldMk cId="3708668443" sldId="270"/>
        </pc:sldMkLst>
        <pc:spChg chg="mod">
          <ac:chgData name="Shirley Chen" userId="19123e9fcf5bb413" providerId="LiveId" clId="{8A2F42B3-689B-42BA-84AB-C6BE755BA143}" dt="2019-05-03T06:12:09.439" v="3568" actId="20577"/>
          <ac:spMkLst>
            <pc:docMk/>
            <pc:sldMk cId="3708668443" sldId="270"/>
            <ac:spMk id="2" creationId="{24728F82-AF07-433A-92FB-C9406408322A}"/>
          </ac:spMkLst>
        </pc:spChg>
        <pc:spChg chg="del">
          <ac:chgData name="Shirley Chen" userId="19123e9fcf5bb413" providerId="LiveId" clId="{8A2F42B3-689B-42BA-84AB-C6BE755BA143}" dt="2019-05-03T03:56:12.402" v="1674"/>
          <ac:spMkLst>
            <pc:docMk/>
            <pc:sldMk cId="3708668443" sldId="270"/>
            <ac:spMk id="3" creationId="{14FF8D8D-A283-4488-87CC-F759733F866F}"/>
          </ac:spMkLst>
        </pc:spChg>
        <pc:spChg chg="add del mod">
          <ac:chgData name="Shirley Chen" userId="19123e9fcf5bb413" providerId="LiveId" clId="{8A2F42B3-689B-42BA-84AB-C6BE755BA143}" dt="2019-05-03T03:56:49.861" v="1686" actId="478"/>
          <ac:spMkLst>
            <pc:docMk/>
            <pc:sldMk cId="3708668443" sldId="270"/>
            <ac:spMk id="5" creationId="{C00493AA-79AC-42FD-A2C9-C9D6AB4911BD}"/>
          </ac:spMkLst>
        </pc:spChg>
        <pc:spChg chg="add del mod">
          <ac:chgData name="Shirley Chen" userId="19123e9fcf5bb413" providerId="LiveId" clId="{8A2F42B3-689B-42BA-84AB-C6BE755BA143}" dt="2019-05-03T04:12:20.453" v="2114"/>
          <ac:spMkLst>
            <pc:docMk/>
            <pc:sldMk cId="3708668443" sldId="270"/>
            <ac:spMk id="9" creationId="{DCFD3E68-4012-47B2-8738-684228A8A131}"/>
          </ac:spMkLst>
        </pc:spChg>
        <pc:spChg chg="add mod">
          <ac:chgData name="Shirley Chen" userId="19123e9fcf5bb413" providerId="LiveId" clId="{8A2F42B3-689B-42BA-84AB-C6BE755BA143}" dt="2019-05-03T04:16:59.598" v="2228" actId="20577"/>
          <ac:spMkLst>
            <pc:docMk/>
            <pc:sldMk cId="3708668443" sldId="270"/>
            <ac:spMk id="11" creationId="{90273B6C-7513-4B59-92D1-F05251AF83DF}"/>
          </ac:spMkLst>
        </pc:spChg>
        <pc:spChg chg="add mod">
          <ac:chgData name="Shirley Chen" userId="19123e9fcf5bb413" providerId="LiveId" clId="{8A2F42B3-689B-42BA-84AB-C6BE755BA143}" dt="2019-05-03T04:13:35.035" v="2193" actId="404"/>
          <ac:spMkLst>
            <pc:docMk/>
            <pc:sldMk cId="3708668443" sldId="270"/>
            <ac:spMk id="12" creationId="{F6A65359-05B5-4679-8963-73126CBD3EFD}"/>
          </ac:spMkLst>
        </pc:spChg>
        <pc:picChg chg="add mod">
          <ac:chgData name="Shirley Chen" userId="19123e9fcf5bb413" providerId="LiveId" clId="{8A2F42B3-689B-42BA-84AB-C6BE755BA143}" dt="2019-05-03T03:56:47.593" v="1685" actId="1076"/>
          <ac:picMkLst>
            <pc:docMk/>
            <pc:sldMk cId="3708668443" sldId="270"/>
            <ac:picMk id="4" creationId="{463F3892-CCFA-40BE-8861-2C1AD0AE40D5}"/>
          </ac:picMkLst>
        </pc:picChg>
        <pc:picChg chg="add del mod">
          <ac:chgData name="Shirley Chen" userId="19123e9fcf5bb413" providerId="LiveId" clId="{8A2F42B3-689B-42BA-84AB-C6BE755BA143}" dt="2019-05-03T03:56:51.468" v="1687" actId="478"/>
          <ac:picMkLst>
            <pc:docMk/>
            <pc:sldMk cId="3708668443" sldId="270"/>
            <ac:picMk id="6" creationId="{33F1B401-1C59-4F88-9DFE-3801BFD40E9A}"/>
          </ac:picMkLst>
        </pc:picChg>
        <pc:picChg chg="add mod">
          <ac:chgData name="Shirley Chen" userId="19123e9fcf5bb413" providerId="LiveId" clId="{8A2F42B3-689B-42BA-84AB-C6BE755BA143}" dt="2019-05-03T04:13:19.083" v="2161" actId="1076"/>
          <ac:picMkLst>
            <pc:docMk/>
            <pc:sldMk cId="3708668443" sldId="270"/>
            <ac:picMk id="7" creationId="{549C45B8-0ED7-48C4-87B0-2D2F77D38D09}"/>
          </ac:picMkLst>
        </pc:picChg>
        <pc:picChg chg="add mod">
          <ac:chgData name="Shirley Chen" userId="19123e9fcf5bb413" providerId="LiveId" clId="{8A2F42B3-689B-42BA-84AB-C6BE755BA143}" dt="2019-05-03T04:14:38.979" v="2196" actId="1076"/>
          <ac:picMkLst>
            <pc:docMk/>
            <pc:sldMk cId="3708668443" sldId="270"/>
            <ac:picMk id="10" creationId="{D42378E8-ED34-4B5B-AB60-3FBF0643C1CD}"/>
          </ac:picMkLst>
        </pc:picChg>
      </pc:sldChg>
      <pc:sldChg chg="modSp add ord">
        <pc:chgData name="Shirley Chen" userId="19123e9fcf5bb413" providerId="LiveId" clId="{8A2F42B3-689B-42BA-84AB-C6BE755BA143}" dt="2019-05-03T06:12:25.402" v="3570"/>
        <pc:sldMkLst>
          <pc:docMk/>
          <pc:sldMk cId="1017124522" sldId="271"/>
        </pc:sldMkLst>
        <pc:spChg chg="mod">
          <ac:chgData name="Shirley Chen" userId="19123e9fcf5bb413" providerId="LiveId" clId="{8A2F42B3-689B-42BA-84AB-C6BE755BA143}" dt="2019-05-03T04:27:31.422" v="2349" actId="20577"/>
          <ac:spMkLst>
            <pc:docMk/>
            <pc:sldMk cId="1017124522" sldId="271"/>
            <ac:spMk id="2" creationId="{94114C42-FD43-4ED5-8160-2DBE63092EE8}"/>
          </ac:spMkLst>
        </pc:spChg>
        <pc:spChg chg="mod">
          <ac:chgData name="Shirley Chen" userId="19123e9fcf5bb413" providerId="LiveId" clId="{8A2F42B3-689B-42BA-84AB-C6BE755BA143}" dt="2019-05-03T04:33:05.383" v="2657" actId="20577"/>
          <ac:spMkLst>
            <pc:docMk/>
            <pc:sldMk cId="1017124522" sldId="271"/>
            <ac:spMk id="3" creationId="{033FAD8D-B30C-45BD-BE9D-F55E743449CD}"/>
          </ac:spMkLst>
        </pc:spChg>
      </pc:sldChg>
      <pc:sldChg chg="modSp add ord modTransition">
        <pc:chgData name="Shirley Chen" userId="19123e9fcf5bb413" providerId="LiveId" clId="{8A2F42B3-689B-42BA-84AB-C6BE755BA143}" dt="2019-05-03T06:13:27.013" v="3572"/>
        <pc:sldMkLst>
          <pc:docMk/>
          <pc:sldMk cId="2862497524" sldId="272"/>
        </pc:sldMkLst>
        <pc:spChg chg="mod">
          <ac:chgData name="Shirley Chen" userId="19123e9fcf5bb413" providerId="LiveId" clId="{8A2F42B3-689B-42BA-84AB-C6BE755BA143}" dt="2019-05-03T04:00:55.801" v="1789" actId="20577"/>
          <ac:spMkLst>
            <pc:docMk/>
            <pc:sldMk cId="2862497524" sldId="272"/>
            <ac:spMk id="2" creationId="{543AC79B-D249-4508-AA7D-7700377FDABA}"/>
          </ac:spMkLst>
        </pc:spChg>
        <pc:spChg chg="mod">
          <ac:chgData name="Shirley Chen" userId="19123e9fcf5bb413" providerId="LiveId" clId="{8A2F42B3-689B-42BA-84AB-C6BE755BA143}" dt="2019-05-03T04:24:37.892" v="2290" actId="15"/>
          <ac:spMkLst>
            <pc:docMk/>
            <pc:sldMk cId="2862497524" sldId="272"/>
            <ac:spMk id="3" creationId="{C126EEB1-B4E8-40CF-AC63-AE8225EAC2AB}"/>
          </ac:spMkLst>
        </pc:spChg>
      </pc:sldChg>
      <pc:sldChg chg="add del ord">
        <pc:chgData name="Shirley Chen" userId="19123e9fcf5bb413" providerId="LiveId" clId="{8A2F42B3-689B-42BA-84AB-C6BE755BA143}" dt="2019-05-03T04:33:15.759" v="2659" actId="2696"/>
        <pc:sldMkLst>
          <pc:docMk/>
          <pc:sldMk cId="2796214161" sldId="273"/>
        </pc:sldMkLst>
      </pc:sldChg>
      <pc:sldChg chg="addSp delSp modSp add del ord">
        <pc:chgData name="Shirley Chen" userId="19123e9fcf5bb413" providerId="LiveId" clId="{8A2F42B3-689B-42BA-84AB-C6BE755BA143}" dt="2019-05-03T08:15:50.694" v="7418" actId="478"/>
        <pc:sldMkLst>
          <pc:docMk/>
          <pc:sldMk cId="732635688" sldId="274"/>
        </pc:sldMkLst>
        <pc:spChg chg="mod">
          <ac:chgData name="Shirley Chen" userId="19123e9fcf5bb413" providerId="LiveId" clId="{8A2F42B3-689B-42BA-84AB-C6BE755BA143}" dt="2019-05-03T06:14:53.843" v="3608" actId="20577"/>
          <ac:spMkLst>
            <pc:docMk/>
            <pc:sldMk cId="732635688" sldId="274"/>
            <ac:spMk id="2" creationId="{24728F82-AF07-433A-92FB-C9406408322A}"/>
          </ac:spMkLst>
        </pc:spChg>
        <pc:spChg chg="add mod">
          <ac:chgData name="Shirley Chen" userId="19123e9fcf5bb413" providerId="LiveId" clId="{8A2F42B3-689B-42BA-84AB-C6BE755BA143}" dt="2019-05-03T08:15:47.968" v="7417" actId="478"/>
          <ac:spMkLst>
            <pc:docMk/>
            <pc:sldMk cId="732635688" sldId="274"/>
            <ac:spMk id="5" creationId="{E238A4E5-D876-4206-8F22-0EA49F997769}"/>
          </ac:spMkLst>
        </pc:spChg>
        <pc:spChg chg="del">
          <ac:chgData name="Shirley Chen" userId="19123e9fcf5bb413" providerId="LiveId" clId="{8A2F42B3-689B-42BA-84AB-C6BE755BA143}" dt="2019-05-03T08:15:50.694" v="7418" actId="478"/>
          <ac:spMkLst>
            <pc:docMk/>
            <pc:sldMk cId="732635688" sldId="274"/>
            <ac:spMk id="11" creationId="{90273B6C-7513-4B59-92D1-F05251AF83DF}"/>
          </ac:spMkLst>
        </pc:spChg>
        <pc:picChg chg="del">
          <ac:chgData name="Shirley Chen" userId="19123e9fcf5bb413" providerId="LiveId" clId="{8A2F42B3-689B-42BA-84AB-C6BE755BA143}" dt="2019-05-03T08:15:47.968" v="7417" actId="478"/>
          <ac:picMkLst>
            <pc:docMk/>
            <pc:sldMk cId="732635688" sldId="274"/>
            <ac:picMk id="10" creationId="{D42378E8-ED34-4B5B-AB60-3FBF0643C1CD}"/>
          </ac:picMkLst>
        </pc:picChg>
      </pc:sldChg>
      <pc:sldChg chg="add del">
        <pc:chgData name="Shirley Chen" userId="19123e9fcf5bb413" providerId="LiveId" clId="{8A2F42B3-689B-42BA-84AB-C6BE755BA143}" dt="2019-05-03T04:29:28.850" v="2520" actId="2696"/>
        <pc:sldMkLst>
          <pc:docMk/>
          <pc:sldMk cId="2496810244" sldId="274"/>
        </pc:sldMkLst>
      </pc:sldChg>
      <pc:sldChg chg="modSp add">
        <pc:chgData name="Shirley Chen" userId="19123e9fcf5bb413" providerId="LiveId" clId="{8A2F42B3-689B-42BA-84AB-C6BE755BA143}" dt="2019-05-03T04:33:21.154" v="2669" actId="20577"/>
        <pc:sldMkLst>
          <pc:docMk/>
          <pc:sldMk cId="1411152777" sldId="275"/>
        </pc:sldMkLst>
        <pc:spChg chg="mod">
          <ac:chgData name="Shirley Chen" userId="19123e9fcf5bb413" providerId="LiveId" clId="{8A2F42B3-689B-42BA-84AB-C6BE755BA143}" dt="2019-05-03T04:33:21.154" v="2669" actId="20577"/>
          <ac:spMkLst>
            <pc:docMk/>
            <pc:sldMk cId="1411152777" sldId="275"/>
            <ac:spMk id="2" creationId="{89BAC19A-390A-45A4-9849-535774BE3EA7}"/>
          </ac:spMkLst>
        </pc:spChg>
      </pc:sldChg>
      <pc:sldChg chg="modSp add">
        <pc:chgData name="Shirley Chen" userId="19123e9fcf5bb413" providerId="LiveId" clId="{8A2F42B3-689B-42BA-84AB-C6BE755BA143}" dt="2019-05-03T04:39:25.825" v="2822" actId="20577"/>
        <pc:sldMkLst>
          <pc:docMk/>
          <pc:sldMk cId="2624812394" sldId="276"/>
        </pc:sldMkLst>
        <pc:spChg chg="mod">
          <ac:chgData name="Shirley Chen" userId="19123e9fcf5bb413" providerId="LiveId" clId="{8A2F42B3-689B-42BA-84AB-C6BE755BA143}" dt="2019-05-03T04:37:43.599" v="2710" actId="20577"/>
          <ac:spMkLst>
            <pc:docMk/>
            <pc:sldMk cId="2624812394" sldId="276"/>
            <ac:spMk id="2" creationId="{72275FE9-1E4B-439D-9A86-B4FC103BB718}"/>
          </ac:spMkLst>
        </pc:spChg>
        <pc:spChg chg="mod">
          <ac:chgData name="Shirley Chen" userId="19123e9fcf5bb413" providerId="LiveId" clId="{8A2F42B3-689B-42BA-84AB-C6BE755BA143}" dt="2019-05-03T04:39:25.825" v="2822" actId="20577"/>
          <ac:spMkLst>
            <pc:docMk/>
            <pc:sldMk cId="2624812394" sldId="276"/>
            <ac:spMk id="3" creationId="{91A10BBD-84F5-4239-B892-D1B34BC01197}"/>
          </ac:spMkLst>
        </pc:spChg>
      </pc:sldChg>
      <pc:sldChg chg="modSp add">
        <pc:chgData name="Shirley Chen" userId="19123e9fcf5bb413" providerId="LiveId" clId="{8A2F42B3-689B-42BA-84AB-C6BE755BA143}" dt="2019-05-03T08:07:51.809" v="7229" actId="313"/>
        <pc:sldMkLst>
          <pc:docMk/>
          <pc:sldMk cId="1603285012" sldId="277"/>
        </pc:sldMkLst>
        <pc:spChg chg="mod">
          <ac:chgData name="Shirley Chen" userId="19123e9fcf5bb413" providerId="LiveId" clId="{8A2F42B3-689B-42BA-84AB-C6BE755BA143}" dt="2019-05-03T08:07:51.809" v="7229" actId="313"/>
          <ac:spMkLst>
            <pc:docMk/>
            <pc:sldMk cId="1603285012" sldId="277"/>
            <ac:spMk id="3" creationId="{91A10BBD-84F5-4239-B892-D1B34BC01197}"/>
          </ac:spMkLst>
        </pc:spChg>
      </pc:sldChg>
      <pc:sldChg chg="addSp delSp modSp add modNotesTx">
        <pc:chgData name="Shirley Chen" userId="19123e9fcf5bb413" providerId="LiveId" clId="{8A2F42B3-689B-42BA-84AB-C6BE755BA143}" dt="2019-05-03T04:51:54.309" v="3484" actId="20577"/>
        <pc:sldMkLst>
          <pc:docMk/>
          <pc:sldMk cId="1798393404" sldId="278"/>
        </pc:sldMkLst>
        <pc:spChg chg="mod">
          <ac:chgData name="Shirley Chen" userId="19123e9fcf5bb413" providerId="LiveId" clId="{8A2F42B3-689B-42BA-84AB-C6BE755BA143}" dt="2019-05-03T04:41:14.641" v="3026" actId="20577"/>
          <ac:spMkLst>
            <pc:docMk/>
            <pc:sldMk cId="1798393404" sldId="278"/>
            <ac:spMk id="2" creationId="{0CD5D361-F32A-44B6-B2D1-682FCAC3BB17}"/>
          </ac:spMkLst>
        </pc:spChg>
        <pc:spChg chg="del mod">
          <ac:chgData name="Shirley Chen" userId="19123e9fcf5bb413" providerId="LiveId" clId="{8A2F42B3-689B-42BA-84AB-C6BE755BA143}" dt="2019-05-03T04:41:50.906" v="3052"/>
          <ac:spMkLst>
            <pc:docMk/>
            <pc:sldMk cId="1798393404" sldId="278"/>
            <ac:spMk id="3" creationId="{D9B962C2-1261-4D79-8FA7-222C3732CFC7}"/>
          </ac:spMkLst>
        </pc:spChg>
        <pc:picChg chg="add mod">
          <ac:chgData name="Shirley Chen" userId="19123e9fcf5bb413" providerId="LiveId" clId="{8A2F42B3-689B-42BA-84AB-C6BE755BA143}" dt="2019-05-03T04:41:52.403" v="3053" actId="1076"/>
          <ac:picMkLst>
            <pc:docMk/>
            <pc:sldMk cId="1798393404" sldId="278"/>
            <ac:picMk id="4" creationId="{DEEBBF2A-9655-4A1C-8DAE-EA6913CDE5CA}"/>
          </ac:picMkLst>
        </pc:picChg>
      </pc:sldChg>
      <pc:sldChg chg="modSp add modNotesTx">
        <pc:chgData name="Shirley Chen" userId="19123e9fcf5bb413" providerId="LiveId" clId="{8A2F42B3-689B-42BA-84AB-C6BE755BA143}" dt="2019-05-03T04:45:14.278" v="3224" actId="20577"/>
        <pc:sldMkLst>
          <pc:docMk/>
          <pc:sldMk cId="2893910391" sldId="279"/>
        </pc:sldMkLst>
        <pc:spChg chg="mod">
          <ac:chgData name="Shirley Chen" userId="19123e9fcf5bb413" providerId="LiveId" clId="{8A2F42B3-689B-42BA-84AB-C6BE755BA143}" dt="2019-05-03T04:42:09.839" v="3074" actId="20577"/>
          <ac:spMkLst>
            <pc:docMk/>
            <pc:sldMk cId="2893910391" sldId="279"/>
            <ac:spMk id="2" creationId="{45F68212-532B-4EBB-BEC7-7C4BAECFD570}"/>
          </ac:spMkLst>
        </pc:spChg>
        <pc:spChg chg="mod">
          <ac:chgData name="Shirley Chen" userId="19123e9fcf5bb413" providerId="LiveId" clId="{8A2F42B3-689B-42BA-84AB-C6BE755BA143}" dt="2019-05-03T04:44:42.511" v="3220" actId="20577"/>
          <ac:spMkLst>
            <pc:docMk/>
            <pc:sldMk cId="2893910391" sldId="279"/>
            <ac:spMk id="3" creationId="{B5203156-DEE0-4F2C-8189-A9150A0E642F}"/>
          </ac:spMkLst>
        </pc:spChg>
      </pc:sldChg>
      <pc:sldChg chg="modSp add">
        <pc:chgData name="Shirley Chen" userId="19123e9fcf5bb413" providerId="LiveId" clId="{8A2F42B3-689B-42BA-84AB-C6BE755BA143}" dt="2019-05-03T04:52:32.862" v="3515" actId="20577"/>
        <pc:sldMkLst>
          <pc:docMk/>
          <pc:sldMk cId="375747199" sldId="280"/>
        </pc:sldMkLst>
        <pc:spChg chg="mod">
          <ac:chgData name="Shirley Chen" userId="19123e9fcf5bb413" providerId="LiveId" clId="{8A2F42B3-689B-42BA-84AB-C6BE755BA143}" dt="2019-05-03T04:52:32.862" v="3515" actId="20577"/>
          <ac:spMkLst>
            <pc:docMk/>
            <pc:sldMk cId="375747199" sldId="280"/>
            <ac:spMk id="3" creationId="{B5203156-DEE0-4F2C-8189-A9150A0E642F}"/>
          </ac:spMkLst>
        </pc:spChg>
      </pc:sldChg>
      <pc:sldChg chg="addSp modSp add modNotesTx">
        <pc:chgData name="Shirley Chen" userId="19123e9fcf5bb413" providerId="LiveId" clId="{8A2F42B3-689B-42BA-84AB-C6BE755BA143}" dt="2019-05-03T04:47:57.624" v="3338" actId="20577"/>
        <pc:sldMkLst>
          <pc:docMk/>
          <pc:sldMk cId="766036" sldId="281"/>
        </pc:sldMkLst>
        <pc:spChg chg="mod">
          <ac:chgData name="Shirley Chen" userId="19123e9fcf5bb413" providerId="LiveId" clId="{8A2F42B3-689B-42BA-84AB-C6BE755BA143}" dt="2019-05-03T04:47:37.847" v="3334" actId="20577"/>
          <ac:spMkLst>
            <pc:docMk/>
            <pc:sldMk cId="766036" sldId="281"/>
            <ac:spMk id="2" creationId="{13791994-0FEF-413B-B657-652A62C9F4DB}"/>
          </ac:spMkLst>
        </pc:spChg>
        <pc:picChg chg="add mod">
          <ac:chgData name="Shirley Chen" userId="19123e9fcf5bb413" providerId="LiveId" clId="{8A2F42B3-689B-42BA-84AB-C6BE755BA143}" dt="2019-05-03T04:47:41.864" v="3336" actId="1076"/>
          <ac:picMkLst>
            <pc:docMk/>
            <pc:sldMk cId="766036" sldId="281"/>
            <ac:picMk id="4" creationId="{FA54395B-1720-4BA0-ABBF-92ADA11A5785}"/>
          </ac:picMkLst>
        </pc:picChg>
      </pc:sldChg>
      <pc:sldChg chg="addSp modSp add">
        <pc:chgData name="Shirley Chen" userId="19123e9fcf5bb413" providerId="LiveId" clId="{8A2F42B3-689B-42BA-84AB-C6BE755BA143}" dt="2019-05-03T04:51:03.426" v="3460" actId="403"/>
        <pc:sldMkLst>
          <pc:docMk/>
          <pc:sldMk cId="3264904965" sldId="282"/>
        </pc:sldMkLst>
        <pc:spChg chg="mod">
          <ac:chgData name="Shirley Chen" userId="19123e9fcf5bb413" providerId="LiveId" clId="{8A2F42B3-689B-42BA-84AB-C6BE755BA143}" dt="2019-05-03T04:50:41.295" v="3449" actId="20577"/>
          <ac:spMkLst>
            <pc:docMk/>
            <pc:sldMk cId="3264904965" sldId="282"/>
            <ac:spMk id="2" creationId="{EC480A88-66DB-48B7-B6DD-294D9462F644}"/>
          </ac:spMkLst>
        </pc:spChg>
        <pc:spChg chg="add mod">
          <ac:chgData name="Shirley Chen" userId="19123e9fcf5bb413" providerId="LiveId" clId="{8A2F42B3-689B-42BA-84AB-C6BE755BA143}" dt="2019-05-03T04:51:03.426" v="3460" actId="403"/>
          <ac:spMkLst>
            <pc:docMk/>
            <pc:sldMk cId="3264904965" sldId="282"/>
            <ac:spMk id="5" creationId="{41940A08-BDB4-431F-ADFF-20B327DAF074}"/>
          </ac:spMkLst>
        </pc:spChg>
        <pc:picChg chg="add mod">
          <ac:chgData name="Shirley Chen" userId="19123e9fcf5bb413" providerId="LiveId" clId="{8A2F42B3-689B-42BA-84AB-C6BE755BA143}" dt="2019-05-03T04:50:44.201" v="3451" actId="1076"/>
          <ac:picMkLst>
            <pc:docMk/>
            <pc:sldMk cId="3264904965" sldId="282"/>
            <ac:picMk id="4" creationId="{02061D46-D9E0-428C-9461-58B5CD112993}"/>
          </ac:picMkLst>
        </pc:picChg>
      </pc:sldChg>
      <pc:sldChg chg="modSp add del">
        <pc:chgData name="Shirley Chen" userId="19123e9fcf5bb413" providerId="LiveId" clId="{8A2F42B3-689B-42BA-84AB-C6BE755BA143}" dt="2019-05-03T06:12:13.763" v="3569" actId="2696"/>
        <pc:sldMkLst>
          <pc:docMk/>
          <pc:sldMk cId="314817567" sldId="283"/>
        </pc:sldMkLst>
        <pc:spChg chg="mod">
          <ac:chgData name="Shirley Chen" userId="19123e9fcf5bb413" providerId="LiveId" clId="{8A2F42B3-689B-42BA-84AB-C6BE755BA143}" dt="2019-05-03T06:11:55.879" v="3544" actId="20577"/>
          <ac:spMkLst>
            <pc:docMk/>
            <pc:sldMk cId="314817567" sldId="283"/>
            <ac:spMk id="2" creationId="{688AA886-F296-4BF7-A0C0-9B1362847A74}"/>
          </ac:spMkLst>
        </pc:spChg>
      </pc:sldChg>
      <pc:sldChg chg="modSp add ord">
        <pc:chgData name="Shirley Chen" userId="19123e9fcf5bb413" providerId="LiveId" clId="{8A2F42B3-689B-42BA-84AB-C6BE755BA143}" dt="2019-05-03T04:53:05.340" v="3526" actId="27636"/>
        <pc:sldMkLst>
          <pc:docMk/>
          <pc:sldMk cId="919008319" sldId="284"/>
        </pc:sldMkLst>
        <pc:spChg chg="mod">
          <ac:chgData name="Shirley Chen" userId="19123e9fcf5bb413" providerId="LiveId" clId="{8A2F42B3-689B-42BA-84AB-C6BE755BA143}" dt="2019-05-03T04:53:05.340" v="3526" actId="27636"/>
          <ac:spMkLst>
            <pc:docMk/>
            <pc:sldMk cId="919008319" sldId="284"/>
            <ac:spMk id="3" creationId="{B5203156-DEE0-4F2C-8189-A9150A0E642F}"/>
          </ac:spMkLst>
        </pc:spChg>
      </pc:sldChg>
      <pc:sldChg chg="modSp add">
        <pc:chgData name="Shirley Chen" userId="19123e9fcf5bb413" providerId="LiveId" clId="{8A2F42B3-689B-42BA-84AB-C6BE755BA143}" dt="2019-05-03T06:21:01.378" v="3816" actId="20577"/>
        <pc:sldMkLst>
          <pc:docMk/>
          <pc:sldMk cId="2541404399" sldId="285"/>
        </pc:sldMkLst>
        <pc:spChg chg="mod">
          <ac:chgData name="Shirley Chen" userId="19123e9fcf5bb413" providerId="LiveId" clId="{8A2F42B3-689B-42BA-84AB-C6BE755BA143}" dt="2019-05-03T06:15:35.358" v="3624" actId="20577"/>
          <ac:spMkLst>
            <pc:docMk/>
            <pc:sldMk cId="2541404399" sldId="285"/>
            <ac:spMk id="2" creationId="{29558B85-8D3F-41C3-B703-62F604A545F1}"/>
          </ac:spMkLst>
        </pc:spChg>
        <pc:spChg chg="mod">
          <ac:chgData name="Shirley Chen" userId="19123e9fcf5bb413" providerId="LiveId" clId="{8A2F42B3-689B-42BA-84AB-C6BE755BA143}" dt="2019-05-03T06:21:01.378" v="3816" actId="20577"/>
          <ac:spMkLst>
            <pc:docMk/>
            <pc:sldMk cId="2541404399" sldId="285"/>
            <ac:spMk id="3" creationId="{7391A40F-F3AE-442F-96EB-2F667A896DB7}"/>
          </ac:spMkLst>
        </pc:spChg>
      </pc:sldChg>
      <pc:sldChg chg="modSp add">
        <pc:chgData name="Shirley Chen" userId="19123e9fcf5bb413" providerId="LiveId" clId="{8A2F42B3-689B-42BA-84AB-C6BE755BA143}" dt="2019-05-03T06:21:48.363" v="3865"/>
        <pc:sldMkLst>
          <pc:docMk/>
          <pc:sldMk cId="3615238268" sldId="286"/>
        </pc:sldMkLst>
        <pc:spChg chg="mod">
          <ac:chgData name="Shirley Chen" userId="19123e9fcf5bb413" providerId="LiveId" clId="{8A2F42B3-689B-42BA-84AB-C6BE755BA143}" dt="2019-05-03T06:21:06.499" v="3828" actId="20577"/>
          <ac:spMkLst>
            <pc:docMk/>
            <pc:sldMk cId="3615238268" sldId="286"/>
            <ac:spMk id="2" creationId="{0B74822F-8DAB-496D-90E8-85ED30EBBD54}"/>
          </ac:spMkLst>
        </pc:spChg>
        <pc:spChg chg="mod">
          <ac:chgData name="Shirley Chen" userId="19123e9fcf5bb413" providerId="LiveId" clId="{8A2F42B3-689B-42BA-84AB-C6BE755BA143}" dt="2019-05-03T06:21:48.363" v="3865"/>
          <ac:spMkLst>
            <pc:docMk/>
            <pc:sldMk cId="3615238268" sldId="286"/>
            <ac:spMk id="3" creationId="{4CAB3A74-A874-4FB9-B6D4-11D9E6A2585D}"/>
          </ac:spMkLst>
        </pc:spChg>
      </pc:sldChg>
      <pc:sldChg chg="addSp modSp add">
        <pc:chgData name="Shirley Chen" userId="19123e9fcf5bb413" providerId="LiveId" clId="{8A2F42B3-689B-42BA-84AB-C6BE755BA143}" dt="2019-05-03T06:23:15.390" v="3897" actId="14100"/>
        <pc:sldMkLst>
          <pc:docMk/>
          <pc:sldMk cId="1763167108" sldId="287"/>
        </pc:sldMkLst>
        <pc:spChg chg="mod">
          <ac:chgData name="Shirley Chen" userId="19123e9fcf5bb413" providerId="LiveId" clId="{8A2F42B3-689B-42BA-84AB-C6BE755BA143}" dt="2019-05-03T06:22:54.513" v="3894" actId="20577"/>
          <ac:spMkLst>
            <pc:docMk/>
            <pc:sldMk cId="1763167108" sldId="287"/>
            <ac:spMk id="2" creationId="{46FDFB30-7F92-4871-BFD5-57498FF01077}"/>
          </ac:spMkLst>
        </pc:spChg>
        <pc:picChg chg="add mod">
          <ac:chgData name="Shirley Chen" userId="19123e9fcf5bb413" providerId="LiveId" clId="{8A2F42B3-689B-42BA-84AB-C6BE755BA143}" dt="2019-05-03T06:23:15.390" v="3897" actId="14100"/>
          <ac:picMkLst>
            <pc:docMk/>
            <pc:sldMk cId="1763167108" sldId="287"/>
            <ac:picMk id="4" creationId="{24F07E0E-FC13-4A95-85F6-6B18F4478C58}"/>
          </ac:picMkLst>
        </pc:picChg>
      </pc:sldChg>
      <pc:sldChg chg="modSp add del">
        <pc:chgData name="Shirley Chen" userId="19123e9fcf5bb413" providerId="LiveId" clId="{8A2F42B3-689B-42BA-84AB-C6BE755BA143}" dt="2019-05-03T08:27:38.369" v="7899" actId="2696"/>
        <pc:sldMkLst>
          <pc:docMk/>
          <pc:sldMk cId="1725251951" sldId="288"/>
        </pc:sldMkLst>
        <pc:spChg chg="mod">
          <ac:chgData name="Shirley Chen" userId="19123e9fcf5bb413" providerId="LiveId" clId="{8A2F42B3-689B-42BA-84AB-C6BE755BA143}" dt="2019-05-03T06:23:39.918" v="3915" actId="20577"/>
          <ac:spMkLst>
            <pc:docMk/>
            <pc:sldMk cId="1725251951" sldId="288"/>
            <ac:spMk id="2" creationId="{4CEBAB6B-F02C-43C8-A77D-78843760E38C}"/>
          </ac:spMkLst>
        </pc:spChg>
        <pc:spChg chg="mod">
          <ac:chgData name="Shirley Chen" userId="19123e9fcf5bb413" providerId="LiveId" clId="{8A2F42B3-689B-42BA-84AB-C6BE755BA143}" dt="2019-05-03T06:27:42.631" v="4160" actId="20577"/>
          <ac:spMkLst>
            <pc:docMk/>
            <pc:sldMk cId="1725251951" sldId="288"/>
            <ac:spMk id="3" creationId="{419584DC-1698-485D-8944-A1C81F0E9E3E}"/>
          </ac:spMkLst>
        </pc:spChg>
      </pc:sldChg>
      <pc:sldChg chg="modSp add">
        <pc:chgData name="Shirley Chen" userId="19123e9fcf5bb413" providerId="LiveId" clId="{8A2F42B3-689B-42BA-84AB-C6BE755BA143}" dt="2019-05-03T06:28:04.589" v="4183" actId="20577"/>
        <pc:sldMkLst>
          <pc:docMk/>
          <pc:sldMk cId="3263614424" sldId="289"/>
        </pc:sldMkLst>
        <pc:spChg chg="mod">
          <ac:chgData name="Shirley Chen" userId="19123e9fcf5bb413" providerId="LiveId" clId="{8A2F42B3-689B-42BA-84AB-C6BE755BA143}" dt="2019-05-03T06:28:04.589" v="4183" actId="20577"/>
          <ac:spMkLst>
            <pc:docMk/>
            <pc:sldMk cId="3263614424" sldId="289"/>
            <ac:spMk id="3" creationId="{419584DC-1698-485D-8944-A1C81F0E9E3E}"/>
          </ac:spMkLst>
        </pc:spChg>
      </pc:sldChg>
      <pc:sldChg chg="addSp modSp add ord">
        <pc:chgData name="Shirley Chen" userId="19123e9fcf5bb413" providerId="LiveId" clId="{8A2F42B3-689B-42BA-84AB-C6BE755BA143}" dt="2019-05-03T06:33:15.878" v="4488"/>
        <pc:sldMkLst>
          <pc:docMk/>
          <pc:sldMk cId="753591965" sldId="290"/>
        </pc:sldMkLst>
        <pc:spChg chg="mod">
          <ac:chgData name="Shirley Chen" userId="19123e9fcf5bb413" providerId="LiveId" clId="{8A2F42B3-689B-42BA-84AB-C6BE755BA143}" dt="2019-05-03T06:28:37.345" v="4201" actId="20577"/>
          <ac:spMkLst>
            <pc:docMk/>
            <pc:sldMk cId="753591965" sldId="290"/>
            <ac:spMk id="2" creationId="{F2351835-B97D-4C71-80AC-E3E3870645E8}"/>
          </ac:spMkLst>
        </pc:spChg>
        <pc:picChg chg="add mod">
          <ac:chgData name="Shirley Chen" userId="19123e9fcf5bb413" providerId="LiveId" clId="{8A2F42B3-689B-42BA-84AB-C6BE755BA143}" dt="2019-05-03T06:28:45.838" v="4204" actId="14100"/>
          <ac:picMkLst>
            <pc:docMk/>
            <pc:sldMk cId="753591965" sldId="290"/>
            <ac:picMk id="4" creationId="{D227EF91-6AA7-426B-90C9-B9B8288590AC}"/>
          </ac:picMkLst>
        </pc:picChg>
      </pc:sldChg>
      <pc:sldChg chg="addSp modSp add">
        <pc:chgData name="Shirley Chen" userId="19123e9fcf5bb413" providerId="LiveId" clId="{8A2F42B3-689B-42BA-84AB-C6BE755BA143}" dt="2019-05-03T06:34:29.890" v="4498" actId="20577"/>
        <pc:sldMkLst>
          <pc:docMk/>
          <pc:sldMk cId="3919519922" sldId="291"/>
        </pc:sldMkLst>
        <pc:spChg chg="mod">
          <ac:chgData name="Shirley Chen" userId="19123e9fcf5bb413" providerId="LiveId" clId="{8A2F42B3-689B-42BA-84AB-C6BE755BA143}" dt="2019-05-03T06:34:29.890" v="4498" actId="20577"/>
          <ac:spMkLst>
            <pc:docMk/>
            <pc:sldMk cId="3919519922" sldId="291"/>
            <ac:spMk id="2" creationId="{8CCF96D9-DA6A-4824-8BA3-BBB57D16F5F8}"/>
          </ac:spMkLst>
        </pc:spChg>
        <pc:spChg chg="mod">
          <ac:chgData name="Shirley Chen" userId="19123e9fcf5bb413" providerId="LiveId" clId="{8A2F42B3-689B-42BA-84AB-C6BE755BA143}" dt="2019-05-03T06:32:50.073" v="4487" actId="20577"/>
          <ac:spMkLst>
            <pc:docMk/>
            <pc:sldMk cId="3919519922" sldId="291"/>
            <ac:spMk id="3" creationId="{D022A30D-3267-4BA3-B598-9D06A0E767C4}"/>
          </ac:spMkLst>
        </pc:spChg>
        <pc:picChg chg="add mod">
          <ac:chgData name="Shirley Chen" userId="19123e9fcf5bb413" providerId="LiveId" clId="{8A2F42B3-689B-42BA-84AB-C6BE755BA143}" dt="2019-05-03T06:32:39.011" v="4481" actId="1076"/>
          <ac:picMkLst>
            <pc:docMk/>
            <pc:sldMk cId="3919519922" sldId="291"/>
            <ac:picMk id="4" creationId="{DF88778D-50FC-40F9-A165-2D258179D5DC}"/>
          </ac:picMkLst>
        </pc:picChg>
      </pc:sldChg>
      <pc:sldChg chg="addSp delSp modSp add del">
        <pc:chgData name="Shirley Chen" userId="19123e9fcf5bb413" providerId="LiveId" clId="{8A2F42B3-689B-42BA-84AB-C6BE755BA143}" dt="2019-05-03T07:41:03.339" v="5871" actId="2696"/>
        <pc:sldMkLst>
          <pc:docMk/>
          <pc:sldMk cId="1034508223" sldId="292"/>
        </pc:sldMkLst>
        <pc:spChg chg="mod">
          <ac:chgData name="Shirley Chen" userId="19123e9fcf5bb413" providerId="LiveId" clId="{8A2F42B3-689B-42BA-84AB-C6BE755BA143}" dt="2019-05-03T07:11:40.643" v="4502" actId="20577"/>
          <ac:spMkLst>
            <pc:docMk/>
            <pc:sldMk cId="1034508223" sldId="292"/>
            <ac:spMk id="2" creationId="{FE1FAB3A-F62C-481B-B3CB-B6997F569B37}"/>
          </ac:spMkLst>
        </pc:spChg>
        <pc:spChg chg="mod">
          <ac:chgData name="Shirley Chen" userId="19123e9fcf5bb413" providerId="LiveId" clId="{8A2F42B3-689B-42BA-84AB-C6BE755BA143}" dt="2019-05-03T07:15:22.786" v="4766" actId="20577"/>
          <ac:spMkLst>
            <pc:docMk/>
            <pc:sldMk cId="1034508223" sldId="292"/>
            <ac:spMk id="3" creationId="{8DB2E7CB-1123-4E54-9624-A3C36E058834}"/>
          </ac:spMkLst>
        </pc:spChg>
        <pc:spChg chg="add del">
          <ac:chgData name="Shirley Chen" userId="19123e9fcf5bb413" providerId="LiveId" clId="{8A2F42B3-689B-42BA-84AB-C6BE755BA143}" dt="2019-05-03T07:13:00.162" v="4627"/>
          <ac:spMkLst>
            <pc:docMk/>
            <pc:sldMk cId="1034508223" sldId="292"/>
            <ac:spMk id="5" creationId="{2D71D307-53FD-4C3F-8F22-2918DA7E64D2}"/>
          </ac:spMkLst>
        </pc:spChg>
        <pc:graphicFrameChg chg="add del">
          <ac:chgData name="Shirley Chen" userId="19123e9fcf5bb413" providerId="LiveId" clId="{8A2F42B3-689B-42BA-84AB-C6BE755BA143}" dt="2019-05-03T07:13:00.162" v="4627"/>
          <ac:graphicFrameMkLst>
            <pc:docMk/>
            <pc:sldMk cId="1034508223" sldId="292"/>
            <ac:graphicFrameMk id="4" creationId="{00EE5CC5-DE1B-4E49-AF6E-F7CD9DB4CAA9}"/>
          </ac:graphicFrameMkLst>
        </pc:graphicFrameChg>
      </pc:sldChg>
      <pc:sldChg chg="modSp add ord modNotesTx">
        <pc:chgData name="Shirley Chen" userId="19123e9fcf5bb413" providerId="LiveId" clId="{8A2F42B3-689B-42BA-84AB-C6BE755BA143}" dt="2019-05-03T18:52:17.052" v="8535" actId="20577"/>
        <pc:sldMkLst>
          <pc:docMk/>
          <pc:sldMk cId="587853994" sldId="293"/>
        </pc:sldMkLst>
        <pc:spChg chg="mod">
          <ac:chgData name="Shirley Chen" userId="19123e9fcf5bb413" providerId="LiveId" clId="{8A2F42B3-689B-42BA-84AB-C6BE755BA143}" dt="2019-05-03T07:47:01.789" v="6333" actId="20577"/>
          <ac:spMkLst>
            <pc:docMk/>
            <pc:sldMk cId="587853994" sldId="293"/>
            <ac:spMk id="2" creationId="{C7DA369D-95BE-4485-B14C-4D4115C5AB12}"/>
          </ac:spMkLst>
        </pc:spChg>
        <pc:spChg chg="mod">
          <ac:chgData name="Shirley Chen" userId="19123e9fcf5bb413" providerId="LiveId" clId="{8A2F42B3-689B-42BA-84AB-C6BE755BA143}" dt="2019-05-03T18:52:17.052" v="8535" actId="20577"/>
          <ac:spMkLst>
            <pc:docMk/>
            <pc:sldMk cId="587853994" sldId="293"/>
            <ac:spMk id="3" creationId="{C362A2F0-DA21-49D5-A42E-CD39452BA2CD}"/>
          </ac:spMkLst>
        </pc:spChg>
      </pc:sldChg>
      <pc:sldChg chg="modSp add ord">
        <pc:chgData name="Shirley Chen" userId="19123e9fcf5bb413" providerId="LiveId" clId="{8A2F42B3-689B-42BA-84AB-C6BE755BA143}" dt="2019-05-03T18:52:38.548" v="8536" actId="20577"/>
        <pc:sldMkLst>
          <pc:docMk/>
          <pc:sldMk cId="2784999087" sldId="294"/>
        </pc:sldMkLst>
        <pc:spChg chg="mod">
          <ac:chgData name="Shirley Chen" userId="19123e9fcf5bb413" providerId="LiveId" clId="{8A2F42B3-689B-42BA-84AB-C6BE755BA143}" dt="2019-05-03T07:19:04.818" v="4965" actId="20577"/>
          <ac:spMkLst>
            <pc:docMk/>
            <pc:sldMk cId="2784999087" sldId="294"/>
            <ac:spMk id="2" creationId="{80342A21-3F4D-48F4-BE89-93EA7D5F6232}"/>
          </ac:spMkLst>
        </pc:spChg>
        <pc:spChg chg="mod">
          <ac:chgData name="Shirley Chen" userId="19123e9fcf5bb413" providerId="LiveId" clId="{8A2F42B3-689B-42BA-84AB-C6BE755BA143}" dt="2019-05-03T18:52:38.548" v="8536" actId="20577"/>
          <ac:spMkLst>
            <pc:docMk/>
            <pc:sldMk cId="2784999087" sldId="294"/>
            <ac:spMk id="3" creationId="{5AED4C3D-CD5C-4154-921A-F231F5814F57}"/>
          </ac:spMkLst>
        </pc:spChg>
      </pc:sldChg>
      <pc:sldChg chg="addSp modSp add ord">
        <pc:chgData name="Shirley Chen" userId="19123e9fcf5bb413" providerId="LiveId" clId="{8A2F42B3-689B-42BA-84AB-C6BE755BA143}" dt="2019-05-03T07:41:16.455" v="5872"/>
        <pc:sldMkLst>
          <pc:docMk/>
          <pc:sldMk cId="87996936" sldId="295"/>
        </pc:sldMkLst>
        <pc:spChg chg="mod">
          <ac:chgData name="Shirley Chen" userId="19123e9fcf5bb413" providerId="LiveId" clId="{8A2F42B3-689B-42BA-84AB-C6BE755BA143}" dt="2019-05-03T07:22:23.387" v="5060" actId="20577"/>
          <ac:spMkLst>
            <pc:docMk/>
            <pc:sldMk cId="87996936" sldId="295"/>
            <ac:spMk id="2" creationId="{D9855C11-06BA-437A-862A-F5B1853567BA}"/>
          </ac:spMkLst>
        </pc:spChg>
        <pc:picChg chg="add mod">
          <ac:chgData name="Shirley Chen" userId="19123e9fcf5bb413" providerId="LiveId" clId="{8A2F42B3-689B-42BA-84AB-C6BE755BA143}" dt="2019-05-03T07:31:57.117" v="5101" actId="1076"/>
          <ac:picMkLst>
            <pc:docMk/>
            <pc:sldMk cId="87996936" sldId="295"/>
            <ac:picMk id="4" creationId="{173B9436-D351-4A3C-94F7-0F9ADE7333B1}"/>
          </ac:picMkLst>
        </pc:picChg>
      </pc:sldChg>
      <pc:sldChg chg="delSp modSp add ord modNotesTx">
        <pc:chgData name="Shirley Chen" userId="19123e9fcf5bb413" providerId="LiveId" clId="{8A2F42B3-689B-42BA-84AB-C6BE755BA143}" dt="2019-05-03T08:17:34.103" v="7420" actId="20577"/>
        <pc:sldMkLst>
          <pc:docMk/>
          <pc:sldMk cId="2004744377" sldId="296"/>
        </pc:sldMkLst>
        <pc:spChg chg="mod">
          <ac:chgData name="Shirley Chen" userId="19123e9fcf5bb413" providerId="LiveId" clId="{8A2F42B3-689B-42BA-84AB-C6BE755BA143}" dt="2019-05-03T07:37:17.203" v="5612" actId="20577"/>
          <ac:spMkLst>
            <pc:docMk/>
            <pc:sldMk cId="2004744377" sldId="296"/>
            <ac:spMk id="3" creationId="{F40C4E5D-D1E9-4CA5-87B3-3FFE3DE30344}"/>
          </ac:spMkLst>
        </pc:spChg>
        <pc:picChg chg="del">
          <ac:chgData name="Shirley Chen" userId="19123e9fcf5bb413" providerId="LiveId" clId="{8A2F42B3-689B-42BA-84AB-C6BE755BA143}" dt="2019-05-03T07:32:00.970" v="5103" actId="478"/>
          <ac:picMkLst>
            <pc:docMk/>
            <pc:sldMk cId="2004744377" sldId="296"/>
            <ac:picMk id="4" creationId="{173B9436-D351-4A3C-94F7-0F9ADE7333B1}"/>
          </ac:picMkLst>
        </pc:picChg>
      </pc:sldChg>
      <pc:sldChg chg="modSp add ord">
        <pc:chgData name="Shirley Chen" userId="19123e9fcf5bb413" providerId="LiveId" clId="{8A2F42B3-689B-42BA-84AB-C6BE755BA143}" dt="2019-05-03T18:22:52.603" v="8427"/>
        <pc:sldMkLst>
          <pc:docMk/>
          <pc:sldMk cId="3645176617" sldId="297"/>
        </pc:sldMkLst>
        <pc:spChg chg="mod">
          <ac:chgData name="Shirley Chen" userId="19123e9fcf5bb413" providerId="LiveId" clId="{8A2F42B3-689B-42BA-84AB-C6BE755BA143}" dt="2019-05-03T07:37:34.219" v="5633" actId="20577"/>
          <ac:spMkLst>
            <pc:docMk/>
            <pc:sldMk cId="3645176617" sldId="297"/>
            <ac:spMk id="2" creationId="{D7E7A2FA-9ECE-4E55-807F-16198E5E24BD}"/>
          </ac:spMkLst>
        </pc:spChg>
        <pc:spChg chg="mod">
          <ac:chgData name="Shirley Chen" userId="19123e9fcf5bb413" providerId="LiveId" clId="{8A2F42B3-689B-42BA-84AB-C6BE755BA143}" dt="2019-05-03T08:32:17.768" v="7916" actId="20577"/>
          <ac:spMkLst>
            <pc:docMk/>
            <pc:sldMk cId="3645176617" sldId="297"/>
            <ac:spMk id="3" creationId="{105A0AA1-B708-4833-B2ED-EC7F31636C07}"/>
          </ac:spMkLst>
        </pc:spChg>
      </pc:sldChg>
      <pc:sldChg chg="modSp add ord">
        <pc:chgData name="Shirley Chen" userId="19123e9fcf5bb413" providerId="LiveId" clId="{8A2F42B3-689B-42BA-84AB-C6BE755BA143}" dt="2019-05-03T07:59:02.126" v="6878" actId="20577"/>
        <pc:sldMkLst>
          <pc:docMk/>
          <pc:sldMk cId="3779370551" sldId="298"/>
        </pc:sldMkLst>
        <pc:spChg chg="mod">
          <ac:chgData name="Shirley Chen" userId="19123e9fcf5bb413" providerId="LiveId" clId="{8A2F42B3-689B-42BA-84AB-C6BE755BA143}" dt="2019-05-03T07:40:52.429" v="5870" actId="20577"/>
          <ac:spMkLst>
            <pc:docMk/>
            <pc:sldMk cId="3779370551" sldId="298"/>
            <ac:spMk id="2" creationId="{36B33D44-D93A-4517-835D-C332E27BB941}"/>
          </ac:spMkLst>
        </pc:spChg>
        <pc:spChg chg="mod">
          <ac:chgData name="Shirley Chen" userId="19123e9fcf5bb413" providerId="LiveId" clId="{8A2F42B3-689B-42BA-84AB-C6BE755BA143}" dt="2019-05-03T07:59:02.126" v="6878" actId="20577"/>
          <ac:spMkLst>
            <pc:docMk/>
            <pc:sldMk cId="3779370551" sldId="298"/>
            <ac:spMk id="3" creationId="{7C791F69-5150-45FE-9D13-2DCE38043D10}"/>
          </ac:spMkLst>
        </pc:spChg>
      </pc:sldChg>
      <pc:sldChg chg="addSp modSp add modNotesTx">
        <pc:chgData name="Shirley Chen" userId="19123e9fcf5bb413" providerId="LiveId" clId="{8A2F42B3-689B-42BA-84AB-C6BE755BA143}" dt="2019-05-03T07:56:15.814" v="6803" actId="1076"/>
        <pc:sldMkLst>
          <pc:docMk/>
          <pc:sldMk cId="1242367224" sldId="299"/>
        </pc:sldMkLst>
        <pc:spChg chg="mod">
          <ac:chgData name="Shirley Chen" userId="19123e9fcf5bb413" providerId="LiveId" clId="{8A2F42B3-689B-42BA-84AB-C6BE755BA143}" dt="2019-05-03T07:41:32.198" v="5904" actId="20577"/>
          <ac:spMkLst>
            <pc:docMk/>
            <pc:sldMk cId="1242367224" sldId="299"/>
            <ac:spMk id="2" creationId="{57B914EA-967E-47A1-96E8-8176BAD00A42}"/>
          </ac:spMkLst>
        </pc:spChg>
        <pc:spChg chg="mod">
          <ac:chgData name="Shirley Chen" userId="19123e9fcf5bb413" providerId="LiveId" clId="{8A2F42B3-689B-42BA-84AB-C6BE755BA143}" dt="2019-05-03T07:49:08.783" v="6567" actId="20577"/>
          <ac:spMkLst>
            <pc:docMk/>
            <pc:sldMk cId="1242367224" sldId="299"/>
            <ac:spMk id="3" creationId="{04321B17-551D-4CB7-855F-6C20EF84895F}"/>
          </ac:spMkLst>
        </pc:spChg>
        <pc:picChg chg="add mod">
          <ac:chgData name="Shirley Chen" userId="19123e9fcf5bb413" providerId="LiveId" clId="{8A2F42B3-689B-42BA-84AB-C6BE755BA143}" dt="2019-05-03T07:56:15.814" v="6803" actId="1076"/>
          <ac:picMkLst>
            <pc:docMk/>
            <pc:sldMk cId="1242367224" sldId="299"/>
            <ac:picMk id="4" creationId="{493B23F5-F60E-47C9-BDD3-22BCC60E7E02}"/>
          </ac:picMkLst>
        </pc:picChg>
      </pc:sldChg>
      <pc:sldChg chg="modSp add del">
        <pc:chgData name="Shirley Chen" userId="19123e9fcf5bb413" providerId="LiveId" clId="{8A2F42B3-689B-42BA-84AB-C6BE755BA143}" dt="2019-05-03T08:04:39.730" v="7054" actId="2696"/>
        <pc:sldMkLst>
          <pc:docMk/>
          <pc:sldMk cId="3304951934" sldId="300"/>
        </pc:sldMkLst>
        <pc:spChg chg="mod">
          <ac:chgData name="Shirley Chen" userId="19123e9fcf5bb413" providerId="LiveId" clId="{8A2F42B3-689B-42BA-84AB-C6BE755BA143}" dt="2019-05-03T07:48:38.688" v="6486" actId="20577"/>
          <ac:spMkLst>
            <pc:docMk/>
            <pc:sldMk cId="3304951934" sldId="300"/>
            <ac:spMk id="2" creationId="{6C5AA386-1F50-489C-A313-238F39E97C7A}"/>
          </ac:spMkLst>
        </pc:spChg>
        <pc:spChg chg="mod">
          <ac:chgData name="Shirley Chen" userId="19123e9fcf5bb413" providerId="LiveId" clId="{8A2F42B3-689B-42BA-84AB-C6BE755BA143}" dt="2019-05-03T07:49:17.772" v="6568" actId="20577"/>
          <ac:spMkLst>
            <pc:docMk/>
            <pc:sldMk cId="3304951934" sldId="300"/>
            <ac:spMk id="3" creationId="{68E43429-8546-40FD-B52D-D792BE23189B}"/>
          </ac:spMkLst>
        </pc:spChg>
      </pc:sldChg>
      <pc:sldChg chg="addSp delSp modSp add modNotesTx">
        <pc:chgData name="Shirley Chen" userId="19123e9fcf5bb413" providerId="LiveId" clId="{8A2F42B3-689B-42BA-84AB-C6BE755BA143}" dt="2019-05-03T08:14:28.538" v="7415" actId="20577"/>
        <pc:sldMkLst>
          <pc:docMk/>
          <pc:sldMk cId="3650665767" sldId="301"/>
        </pc:sldMkLst>
        <pc:spChg chg="mod">
          <ac:chgData name="Shirley Chen" userId="19123e9fcf5bb413" providerId="LiveId" clId="{8A2F42B3-689B-42BA-84AB-C6BE755BA143}" dt="2019-05-03T07:53:12.947" v="6800" actId="20577"/>
          <ac:spMkLst>
            <pc:docMk/>
            <pc:sldMk cId="3650665767" sldId="301"/>
            <ac:spMk id="2" creationId="{4330DE65-D6ED-4670-A52E-E94A79E747A8}"/>
          </ac:spMkLst>
        </pc:spChg>
        <pc:spChg chg="mod">
          <ac:chgData name="Shirley Chen" userId="19123e9fcf5bb413" providerId="LiveId" clId="{8A2F42B3-689B-42BA-84AB-C6BE755BA143}" dt="2019-05-03T08:13:29.522" v="7381" actId="20577"/>
          <ac:spMkLst>
            <pc:docMk/>
            <pc:sldMk cId="3650665767" sldId="301"/>
            <ac:spMk id="3" creationId="{E02E7372-ABB0-42E9-BC2F-B0589FE110D9}"/>
          </ac:spMkLst>
        </pc:spChg>
        <pc:graphicFrameChg chg="add del">
          <ac:chgData name="Shirley Chen" userId="19123e9fcf5bb413" providerId="LiveId" clId="{8A2F42B3-689B-42BA-84AB-C6BE755BA143}" dt="2019-05-03T08:10:41.605" v="7261"/>
          <ac:graphicFrameMkLst>
            <pc:docMk/>
            <pc:sldMk cId="3650665767" sldId="301"/>
            <ac:graphicFrameMk id="4" creationId="{1406C0CA-B562-4B2C-8C0F-8326265057B8}"/>
          </ac:graphicFrameMkLst>
        </pc:graphicFrameChg>
      </pc:sldChg>
      <pc:sldChg chg="addSp modSp add">
        <pc:chgData name="Shirley Chen" userId="19123e9fcf5bb413" providerId="LiveId" clId="{8A2F42B3-689B-42BA-84AB-C6BE755BA143}" dt="2019-05-03T08:01:08.534" v="6909" actId="1076"/>
        <pc:sldMkLst>
          <pc:docMk/>
          <pc:sldMk cId="2938064347" sldId="302"/>
        </pc:sldMkLst>
        <pc:spChg chg="mod">
          <ac:chgData name="Shirley Chen" userId="19123e9fcf5bb413" providerId="LiveId" clId="{8A2F42B3-689B-42BA-84AB-C6BE755BA143}" dt="2019-05-03T08:00:14.162" v="6902" actId="20577"/>
          <ac:spMkLst>
            <pc:docMk/>
            <pc:sldMk cId="2938064347" sldId="302"/>
            <ac:spMk id="2" creationId="{5983B4B2-52D4-4A4B-839C-6731C6E18500}"/>
          </ac:spMkLst>
        </pc:spChg>
        <pc:picChg chg="add mod">
          <ac:chgData name="Shirley Chen" userId="19123e9fcf5bb413" providerId="LiveId" clId="{8A2F42B3-689B-42BA-84AB-C6BE755BA143}" dt="2019-05-03T08:00:28.291" v="6906" actId="1076"/>
          <ac:picMkLst>
            <pc:docMk/>
            <pc:sldMk cId="2938064347" sldId="302"/>
            <ac:picMk id="4" creationId="{C3E81DA2-B013-4148-B05F-DAC4A8ABE8F2}"/>
          </ac:picMkLst>
        </pc:picChg>
        <pc:picChg chg="add mod">
          <ac:chgData name="Shirley Chen" userId="19123e9fcf5bb413" providerId="LiveId" clId="{8A2F42B3-689B-42BA-84AB-C6BE755BA143}" dt="2019-05-03T08:01:08.534" v="6909" actId="1076"/>
          <ac:picMkLst>
            <pc:docMk/>
            <pc:sldMk cId="2938064347" sldId="302"/>
            <ac:picMk id="5" creationId="{D9D6B5F8-05DA-4F58-B25F-F1C2ACCEA45C}"/>
          </ac:picMkLst>
        </pc:picChg>
      </pc:sldChg>
      <pc:sldChg chg="addSp modSp add modNotesTx">
        <pc:chgData name="Shirley Chen" userId="19123e9fcf5bb413" providerId="LiveId" clId="{8A2F42B3-689B-42BA-84AB-C6BE755BA143}" dt="2019-05-03T08:05:40.120" v="7186" actId="20577"/>
        <pc:sldMkLst>
          <pc:docMk/>
          <pc:sldMk cId="813245459" sldId="303"/>
        </pc:sldMkLst>
        <pc:spChg chg="mod">
          <ac:chgData name="Shirley Chen" userId="19123e9fcf5bb413" providerId="LiveId" clId="{8A2F42B3-689B-42BA-84AB-C6BE755BA143}" dt="2019-05-03T08:01:57.921" v="6931" actId="20577"/>
          <ac:spMkLst>
            <pc:docMk/>
            <pc:sldMk cId="813245459" sldId="303"/>
            <ac:spMk id="2" creationId="{F3C21F2D-5FEB-4FD3-9A4E-844E8D2A36FC}"/>
          </ac:spMkLst>
        </pc:spChg>
        <pc:spChg chg="mod">
          <ac:chgData name="Shirley Chen" userId="19123e9fcf5bb413" providerId="LiveId" clId="{8A2F42B3-689B-42BA-84AB-C6BE755BA143}" dt="2019-05-03T08:05:21.636" v="7180" actId="20577"/>
          <ac:spMkLst>
            <pc:docMk/>
            <pc:sldMk cId="813245459" sldId="303"/>
            <ac:spMk id="3" creationId="{516B4456-0335-4859-AC97-D341ECAF9C46}"/>
          </ac:spMkLst>
        </pc:spChg>
        <pc:picChg chg="add mod">
          <ac:chgData name="Shirley Chen" userId="19123e9fcf5bb413" providerId="LiveId" clId="{8A2F42B3-689B-42BA-84AB-C6BE755BA143}" dt="2019-05-03T08:03:23.864" v="6998" actId="1076"/>
          <ac:picMkLst>
            <pc:docMk/>
            <pc:sldMk cId="813245459" sldId="303"/>
            <ac:picMk id="4" creationId="{43B4EAA4-2ACC-43F7-BC04-504646F22638}"/>
          </ac:picMkLst>
        </pc:picChg>
      </pc:sldChg>
      <pc:sldChg chg="modSp add del">
        <pc:chgData name="Shirley Chen" userId="19123e9fcf5bb413" providerId="LiveId" clId="{8A2F42B3-689B-42BA-84AB-C6BE755BA143}" dt="2019-05-03T08:07:42.726" v="7228" actId="2696"/>
        <pc:sldMkLst>
          <pc:docMk/>
          <pc:sldMk cId="197714022" sldId="304"/>
        </pc:sldMkLst>
        <pc:spChg chg="mod">
          <ac:chgData name="Shirley Chen" userId="19123e9fcf5bb413" providerId="LiveId" clId="{8A2F42B3-689B-42BA-84AB-C6BE755BA143}" dt="2019-05-03T08:06:21.056" v="7213" actId="20577"/>
          <ac:spMkLst>
            <pc:docMk/>
            <pc:sldMk cId="197714022" sldId="304"/>
            <ac:spMk id="2" creationId="{C136FB7B-4853-4986-8010-B41EC183CEAC}"/>
          </ac:spMkLst>
        </pc:spChg>
      </pc:sldChg>
      <pc:sldChg chg="addSp delSp modSp add">
        <pc:chgData name="Shirley Chen" userId="19123e9fcf5bb413" providerId="LiveId" clId="{8A2F42B3-689B-42BA-84AB-C6BE755BA143}" dt="2019-05-03T08:27:02.715" v="7898" actId="1076"/>
        <pc:sldMkLst>
          <pc:docMk/>
          <pc:sldMk cId="2590704386" sldId="304"/>
        </pc:sldMkLst>
        <pc:spChg chg="mod">
          <ac:chgData name="Shirley Chen" userId="19123e9fcf5bb413" providerId="LiveId" clId="{8A2F42B3-689B-42BA-84AB-C6BE755BA143}" dt="2019-05-03T08:18:41.209" v="7442" actId="20577"/>
          <ac:spMkLst>
            <pc:docMk/>
            <pc:sldMk cId="2590704386" sldId="304"/>
            <ac:spMk id="2" creationId="{DB7DB827-0939-496D-A1CA-333EDAE28AAB}"/>
          </ac:spMkLst>
        </pc:spChg>
        <pc:spChg chg="add del mod">
          <ac:chgData name="Shirley Chen" userId="19123e9fcf5bb413" providerId="LiveId" clId="{8A2F42B3-689B-42BA-84AB-C6BE755BA143}" dt="2019-05-03T08:26:55.527" v="7895" actId="20577"/>
          <ac:spMkLst>
            <pc:docMk/>
            <pc:sldMk cId="2590704386" sldId="304"/>
            <ac:spMk id="3" creationId="{493C4CCB-DE5C-4B74-9D79-322B7AAAD02A}"/>
          </ac:spMkLst>
        </pc:spChg>
        <pc:picChg chg="add mod">
          <ac:chgData name="Shirley Chen" userId="19123e9fcf5bb413" providerId="LiveId" clId="{8A2F42B3-689B-42BA-84AB-C6BE755BA143}" dt="2019-05-03T08:27:02.715" v="7898" actId="1076"/>
          <ac:picMkLst>
            <pc:docMk/>
            <pc:sldMk cId="2590704386" sldId="304"/>
            <ac:picMk id="4" creationId="{22A45560-3DD6-4767-8D3B-0E4BE1F7E21F}"/>
          </ac:picMkLst>
        </pc:picChg>
        <pc:picChg chg="add del mod">
          <ac:chgData name="Shirley Chen" userId="19123e9fcf5bb413" providerId="LiveId" clId="{8A2F42B3-689B-42BA-84AB-C6BE755BA143}" dt="2019-05-03T08:19:14.951" v="7446"/>
          <ac:picMkLst>
            <pc:docMk/>
            <pc:sldMk cId="2590704386" sldId="304"/>
            <ac:picMk id="5" creationId="{30FEA41D-0412-4A8C-8E80-82B760F5EF98}"/>
          </ac:picMkLst>
        </pc:picChg>
      </pc:sldChg>
      <pc:sldChg chg="add del">
        <pc:chgData name="Shirley Chen" userId="19123e9fcf5bb413" providerId="LiveId" clId="{8A2F42B3-689B-42BA-84AB-C6BE755BA143}" dt="2019-05-03T08:14:31.966" v="7416" actId="2696"/>
        <pc:sldMkLst>
          <pc:docMk/>
          <pc:sldMk cId="4134360105" sldId="304"/>
        </pc:sldMkLst>
      </pc:sldChg>
      <pc:sldChg chg="modSp add">
        <pc:chgData name="Shirley Chen" userId="19123e9fcf5bb413" providerId="LiveId" clId="{8A2F42B3-689B-42BA-84AB-C6BE755BA143}" dt="2019-05-03T18:30:37.723" v="8457" actId="20577"/>
        <pc:sldMkLst>
          <pc:docMk/>
          <pc:sldMk cId="2413901606" sldId="305"/>
        </pc:sldMkLst>
        <pc:spChg chg="mod">
          <ac:chgData name="Shirley Chen" userId="19123e9fcf5bb413" providerId="LiveId" clId="{8A2F42B3-689B-42BA-84AB-C6BE755BA143}" dt="2019-05-03T18:28:03.864" v="8433" actId="20577"/>
          <ac:spMkLst>
            <pc:docMk/>
            <pc:sldMk cId="2413901606" sldId="305"/>
            <ac:spMk id="2" creationId="{F49B6F18-2E1F-4386-B8C2-00B6BF9988B2}"/>
          </ac:spMkLst>
        </pc:spChg>
        <pc:spChg chg="mod">
          <ac:chgData name="Shirley Chen" userId="19123e9fcf5bb413" providerId="LiveId" clId="{8A2F42B3-689B-42BA-84AB-C6BE755BA143}" dt="2019-05-03T18:30:37.723" v="8457" actId="20577"/>
          <ac:spMkLst>
            <pc:docMk/>
            <pc:sldMk cId="2413901606" sldId="305"/>
            <ac:spMk id="3" creationId="{FDE9DBFD-F2DB-40B4-A073-C1365552F43F}"/>
          </ac:spMkLst>
        </pc:spChg>
      </pc:sldChg>
      <pc:sldChg chg="addSp modSp add modNotesTx">
        <pc:chgData name="Shirley Chen" userId="19123e9fcf5bb413" providerId="LiveId" clId="{8A2F42B3-689B-42BA-84AB-C6BE755BA143}" dt="2019-05-03T18:08:28.026" v="8294" actId="20577"/>
        <pc:sldMkLst>
          <pc:docMk/>
          <pc:sldMk cId="3507099622" sldId="306"/>
        </pc:sldMkLst>
        <pc:spChg chg="mod">
          <ac:chgData name="Shirley Chen" userId="19123e9fcf5bb413" providerId="LiveId" clId="{8A2F42B3-689B-42BA-84AB-C6BE755BA143}" dt="2019-05-03T18:03:26.841" v="7974" actId="20577"/>
          <ac:spMkLst>
            <pc:docMk/>
            <pc:sldMk cId="3507099622" sldId="306"/>
            <ac:spMk id="2" creationId="{0B931CD8-476E-4B56-92AB-342E0EE7677C}"/>
          </ac:spMkLst>
        </pc:spChg>
        <pc:spChg chg="mod">
          <ac:chgData name="Shirley Chen" userId="19123e9fcf5bb413" providerId="LiveId" clId="{8A2F42B3-689B-42BA-84AB-C6BE755BA143}" dt="2019-05-03T18:08:28.026" v="8294" actId="20577"/>
          <ac:spMkLst>
            <pc:docMk/>
            <pc:sldMk cId="3507099622" sldId="306"/>
            <ac:spMk id="3" creationId="{F3EFD540-5CDA-4A9E-A8F5-62BBAAD57FAD}"/>
          </ac:spMkLst>
        </pc:spChg>
        <pc:picChg chg="add mod">
          <ac:chgData name="Shirley Chen" userId="19123e9fcf5bb413" providerId="LiveId" clId="{8A2F42B3-689B-42BA-84AB-C6BE755BA143}" dt="2019-05-03T18:06:19.936" v="7983" actId="1076"/>
          <ac:picMkLst>
            <pc:docMk/>
            <pc:sldMk cId="3507099622" sldId="306"/>
            <ac:picMk id="4" creationId="{05A377B4-654A-456E-B904-E2FC0EC14BAD}"/>
          </ac:picMkLst>
        </pc:picChg>
      </pc:sldChg>
      <pc:sldChg chg="addSp delSp modSp add">
        <pc:chgData name="Shirley Chen" userId="19123e9fcf5bb413" providerId="LiveId" clId="{8A2F42B3-689B-42BA-84AB-C6BE755BA143}" dt="2019-05-03T18:10:41.641" v="8318" actId="1076"/>
        <pc:sldMkLst>
          <pc:docMk/>
          <pc:sldMk cId="3217456803" sldId="307"/>
        </pc:sldMkLst>
        <pc:spChg chg="mod">
          <ac:chgData name="Shirley Chen" userId="19123e9fcf5bb413" providerId="LiveId" clId="{8A2F42B3-689B-42BA-84AB-C6BE755BA143}" dt="2019-05-03T18:10:20.024" v="8313" actId="20577"/>
          <ac:spMkLst>
            <pc:docMk/>
            <pc:sldMk cId="3217456803" sldId="307"/>
            <ac:spMk id="2" creationId="{B07C8DE1-2452-4E71-B7F6-F5D0B1E41A56}"/>
          </ac:spMkLst>
        </pc:spChg>
        <pc:spChg chg="del">
          <ac:chgData name="Shirley Chen" userId="19123e9fcf5bb413" providerId="LiveId" clId="{8A2F42B3-689B-42BA-84AB-C6BE755BA143}" dt="2019-05-03T18:10:21.482" v="8314"/>
          <ac:spMkLst>
            <pc:docMk/>
            <pc:sldMk cId="3217456803" sldId="307"/>
            <ac:spMk id="3" creationId="{43E0F989-71AA-42F6-A954-9F9FD0AF7969}"/>
          </ac:spMkLst>
        </pc:spChg>
        <pc:spChg chg="add mod">
          <ac:chgData name="Shirley Chen" userId="19123e9fcf5bb413" providerId="LiveId" clId="{8A2F42B3-689B-42BA-84AB-C6BE755BA143}" dt="2019-05-03T18:10:29.246" v="8316" actId="478"/>
          <ac:spMkLst>
            <pc:docMk/>
            <pc:sldMk cId="3217456803" sldId="307"/>
            <ac:spMk id="6" creationId="{70278BA4-39E5-46C6-9335-54436AD0B2A3}"/>
          </ac:spMkLst>
        </pc:spChg>
        <pc:picChg chg="add del mod">
          <ac:chgData name="Shirley Chen" userId="19123e9fcf5bb413" providerId="LiveId" clId="{8A2F42B3-689B-42BA-84AB-C6BE755BA143}" dt="2019-05-03T18:10:29.246" v="8316" actId="478"/>
          <ac:picMkLst>
            <pc:docMk/>
            <pc:sldMk cId="3217456803" sldId="307"/>
            <ac:picMk id="4" creationId="{BC066D3C-0607-4F24-A49B-21D2976B0FFF}"/>
          </ac:picMkLst>
        </pc:picChg>
        <pc:picChg chg="add mod">
          <ac:chgData name="Shirley Chen" userId="19123e9fcf5bb413" providerId="LiveId" clId="{8A2F42B3-689B-42BA-84AB-C6BE755BA143}" dt="2019-05-03T18:10:41.641" v="8318" actId="1076"/>
          <ac:picMkLst>
            <pc:docMk/>
            <pc:sldMk cId="3217456803" sldId="307"/>
            <ac:picMk id="7" creationId="{EC0002D7-7CFF-40F8-AA2B-90343BC7E8B2}"/>
          </ac:picMkLst>
        </pc:picChg>
      </pc:sldChg>
      <pc:sldChg chg="add del">
        <pc:chgData name="Shirley Chen" userId="19123e9fcf5bb413" providerId="LiveId" clId="{8A2F42B3-689B-42BA-84AB-C6BE755BA143}" dt="2019-05-03T18:17:15.336" v="8388" actId="2696"/>
        <pc:sldMkLst>
          <pc:docMk/>
          <pc:sldMk cId="1196576376" sldId="308"/>
        </pc:sldMkLst>
      </pc:sldChg>
      <pc:sldChg chg="modSp add modNotesTx">
        <pc:chgData name="Shirley Chen" userId="19123e9fcf5bb413" providerId="LiveId" clId="{8A2F42B3-689B-42BA-84AB-C6BE755BA143}" dt="2019-05-03T18:16:09.745" v="8387" actId="20577"/>
        <pc:sldMkLst>
          <pc:docMk/>
          <pc:sldMk cId="4292628696" sldId="309"/>
        </pc:sldMkLst>
        <pc:spChg chg="mod">
          <ac:chgData name="Shirley Chen" userId="19123e9fcf5bb413" providerId="LiveId" clId="{8A2F42B3-689B-42BA-84AB-C6BE755BA143}" dt="2019-05-03T18:15:29.603" v="8339" actId="20577"/>
          <ac:spMkLst>
            <pc:docMk/>
            <pc:sldMk cId="4292628696" sldId="309"/>
            <ac:spMk id="3" creationId="{0404B56E-0E27-4345-82BC-5F809E36BC4A}"/>
          </ac:spMkLst>
        </pc:spChg>
      </pc:sldChg>
      <pc:sldChg chg="addSp modSp add ord">
        <pc:chgData name="Shirley Chen" userId="19123e9fcf5bb413" providerId="LiveId" clId="{8A2F42B3-689B-42BA-84AB-C6BE755BA143}" dt="2019-05-03T18:22:54.826" v="8428"/>
        <pc:sldMkLst>
          <pc:docMk/>
          <pc:sldMk cId="1302594447" sldId="310"/>
        </pc:sldMkLst>
        <pc:spChg chg="mod">
          <ac:chgData name="Shirley Chen" userId="19123e9fcf5bb413" providerId="LiveId" clId="{8A2F42B3-689B-42BA-84AB-C6BE755BA143}" dt="2019-05-03T18:17:57.204" v="8410" actId="20577"/>
          <ac:spMkLst>
            <pc:docMk/>
            <pc:sldMk cId="1302594447" sldId="310"/>
            <ac:spMk id="2" creationId="{89451D6C-420E-41E7-81E6-96578276C9DF}"/>
          </ac:spMkLst>
        </pc:spChg>
        <pc:spChg chg="mod">
          <ac:chgData name="Shirley Chen" userId="19123e9fcf5bb413" providerId="LiveId" clId="{8A2F42B3-689B-42BA-84AB-C6BE755BA143}" dt="2019-05-03T18:19:34.274" v="8416" actId="20577"/>
          <ac:spMkLst>
            <pc:docMk/>
            <pc:sldMk cId="1302594447" sldId="310"/>
            <ac:spMk id="3" creationId="{1D4297AE-7811-4B76-B37A-B337FB95AE5C}"/>
          </ac:spMkLst>
        </pc:spChg>
        <pc:picChg chg="add mod modCrop">
          <ac:chgData name="Shirley Chen" userId="19123e9fcf5bb413" providerId="LiveId" clId="{8A2F42B3-689B-42BA-84AB-C6BE755BA143}" dt="2019-05-03T18:19:53.200" v="8421" actId="732"/>
          <ac:picMkLst>
            <pc:docMk/>
            <pc:sldMk cId="1302594447" sldId="310"/>
            <ac:picMk id="4" creationId="{66EC6A42-93FD-45D0-AA07-B05E8C0F1688}"/>
          </ac:picMkLst>
        </pc:picChg>
      </pc:sldChg>
      <pc:sldChg chg="modSp add del">
        <pc:chgData name="Shirley Chen" userId="19123e9fcf5bb413" providerId="LiveId" clId="{8A2F42B3-689B-42BA-84AB-C6BE755BA143}" dt="2019-05-03T18:42:35.289" v="8470" actId="2696"/>
        <pc:sldMkLst>
          <pc:docMk/>
          <pc:sldMk cId="2236126055" sldId="311"/>
        </pc:sldMkLst>
        <pc:spChg chg="mod">
          <ac:chgData name="Shirley Chen" userId="19123e9fcf5bb413" providerId="LiveId" clId="{8A2F42B3-689B-42BA-84AB-C6BE755BA143}" dt="2019-05-03T18:33:47.395" v="8469" actId="5793"/>
          <ac:spMkLst>
            <pc:docMk/>
            <pc:sldMk cId="2236126055" sldId="311"/>
            <ac:spMk id="2" creationId="{AEBA7F5B-FFF2-4B7E-89F8-6989B5CB9349}"/>
          </ac:spMkLst>
        </pc:spChg>
      </pc:sldChg>
      <pc:sldChg chg="add del">
        <pc:chgData name="Shirley Chen" userId="19123e9fcf5bb413" providerId="LiveId" clId="{8A2F42B3-689B-42BA-84AB-C6BE755BA143}" dt="2019-05-03T18:45:02.880" v="8473" actId="2696"/>
        <pc:sldMkLst>
          <pc:docMk/>
          <pc:sldMk cId="4103474707" sldId="311"/>
        </pc:sldMkLst>
      </pc:sldChg>
      <pc:sldChg chg="addSp delSp modSp add">
        <pc:chgData name="Shirley Chen" userId="19123e9fcf5bb413" providerId="LiveId" clId="{8A2F42B3-689B-42BA-84AB-C6BE755BA143}" dt="2019-05-03T18:45:24.785" v="8477" actId="1076"/>
        <pc:sldMkLst>
          <pc:docMk/>
          <pc:sldMk cId="2662730018" sldId="312"/>
        </pc:sldMkLst>
        <pc:spChg chg="del">
          <ac:chgData name="Shirley Chen" userId="19123e9fcf5bb413" providerId="LiveId" clId="{8A2F42B3-689B-42BA-84AB-C6BE755BA143}" dt="2019-05-03T18:45:19.195" v="8474" actId="478"/>
          <ac:spMkLst>
            <pc:docMk/>
            <pc:sldMk cId="2662730018" sldId="312"/>
            <ac:spMk id="3" creationId="{E02E7372-ABB0-42E9-BC2F-B0589FE110D9}"/>
          </ac:spMkLst>
        </pc:spChg>
        <pc:spChg chg="add mod">
          <ac:chgData name="Shirley Chen" userId="19123e9fcf5bb413" providerId="LiveId" clId="{8A2F42B3-689B-42BA-84AB-C6BE755BA143}" dt="2019-05-03T18:45:19.195" v="8474" actId="478"/>
          <ac:spMkLst>
            <pc:docMk/>
            <pc:sldMk cId="2662730018" sldId="312"/>
            <ac:spMk id="5" creationId="{C34E811C-A11F-4759-BC7E-2B27CD09B8CF}"/>
          </ac:spMkLst>
        </pc:spChg>
        <pc:picChg chg="add mod">
          <ac:chgData name="Shirley Chen" userId="19123e9fcf5bb413" providerId="LiveId" clId="{8A2F42B3-689B-42BA-84AB-C6BE755BA143}" dt="2019-05-03T18:45:24.785" v="8477" actId="1076"/>
          <ac:picMkLst>
            <pc:docMk/>
            <pc:sldMk cId="2662730018" sldId="312"/>
            <ac:picMk id="6" creationId="{7310077B-C2EE-401C-90C7-8F059CE17A0A}"/>
          </ac:picMkLst>
        </pc:picChg>
      </pc:sldChg>
    </pc:docChg>
  </pc:docChgLst>
  <pc:docChgLst>
    <pc:chgData name="Shirley Chen" userId="19123e9fcf5bb413" providerId="LiveId" clId="{546B90FE-F0FC-4399-9479-38F72DB0169A}"/>
    <pc:docChg chg="addSld delSld modSld sldOrd">
      <pc:chgData name="Shirley Chen" userId="19123e9fcf5bb413" providerId="LiveId" clId="{546B90FE-F0FC-4399-9479-38F72DB0169A}" dt="2019-11-05T23:10:45.071" v="25" actId="20577"/>
      <pc:docMkLst>
        <pc:docMk/>
      </pc:docMkLst>
      <pc:sldChg chg="modSp">
        <pc:chgData name="Shirley Chen" userId="19123e9fcf5bb413" providerId="LiveId" clId="{546B90FE-F0FC-4399-9479-38F72DB0169A}" dt="2019-10-25T21:02:09.738" v="23" actId="20577"/>
        <pc:sldMkLst>
          <pc:docMk/>
          <pc:sldMk cId="227337886" sldId="256"/>
        </pc:sldMkLst>
        <pc:spChg chg="mod">
          <ac:chgData name="Shirley Chen" userId="19123e9fcf5bb413" providerId="LiveId" clId="{546B90FE-F0FC-4399-9479-38F72DB0169A}" dt="2019-10-25T21:02:09.738" v="23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2541404399" sldId="285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615238268" sldId="286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1763167108" sldId="287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263614424" sldId="289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753591965" sldId="290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919519922" sldId="291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650665767" sldId="301"/>
        </pc:sldMkLst>
      </pc:sldChg>
      <pc:sldChg chg="modSp">
        <pc:chgData name="Shirley Chen" userId="19123e9fcf5bb413" providerId="LiveId" clId="{546B90FE-F0FC-4399-9479-38F72DB0169A}" dt="2019-11-05T23:10:45.071" v="25" actId="20577"/>
        <pc:sldMkLst>
          <pc:docMk/>
          <pc:sldMk cId="813245459" sldId="303"/>
        </pc:sldMkLst>
        <pc:spChg chg="mod">
          <ac:chgData name="Shirley Chen" userId="19123e9fcf5bb413" providerId="LiveId" clId="{546B90FE-F0FC-4399-9479-38F72DB0169A}" dt="2019-11-05T23:10:45.071" v="25" actId="20577"/>
          <ac:spMkLst>
            <pc:docMk/>
            <pc:sldMk cId="813245459" sldId="303"/>
            <ac:spMk id="3" creationId="{516B4456-0335-4859-AC97-D341ECAF9C46}"/>
          </ac:spMkLst>
        </pc:spChg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2662730018" sldId="312"/>
        </pc:sldMkLst>
      </pc:sldChg>
      <pc:sldChg chg="modSp add del ord">
        <pc:chgData name="Shirley Chen" userId="19123e9fcf5bb413" providerId="LiveId" clId="{546B90FE-F0FC-4399-9479-38F72DB0169A}" dt="2019-10-31T20:47:04.065" v="24" actId="2696"/>
        <pc:sldMkLst>
          <pc:docMk/>
          <pc:sldMk cId="2450691531" sldId="313"/>
        </pc:sldMkLst>
        <pc:spChg chg="mod">
          <ac:chgData name="Shirley Chen" userId="19123e9fcf5bb413" providerId="LiveId" clId="{546B90FE-F0FC-4399-9479-38F72DB0169A}" dt="2019-10-25T20:43:44.814" v="9" actId="20577"/>
          <ac:spMkLst>
            <pc:docMk/>
            <pc:sldMk cId="2450691531" sldId="313"/>
            <ac:spMk id="2" creationId="{F2351835-B97D-4C71-80AC-E3E3870645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CEC6-C96B-4987-92F3-2D15CBFB6B5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8037-1713-48BF-96E3-93FA5B8D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 in Di might enable further reductions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domains of Dk, even if we have previously considered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popular algorithm for arc consistency is called AC-3 (see Figure 6.3). To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every variable arc-consistent, the AC-3 algorithm maintains a queue of arcs to consider.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(Actually, the order of consideration is not important, so the data structure is really a set, but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 calls it a queue.)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complexity: O(n2d3)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3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complexity: O(n2d3)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 err="1"/>
              <a:t>Xj</a:t>
            </a:r>
            <a:r>
              <a:rPr lang="en-US" dirty="0"/>
              <a:t> &lt;- Xi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binary constraints? 8.</a:t>
            </a:r>
          </a:p>
          <a:p>
            <a:endParaRPr lang="en-US" dirty="0"/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a=1 (for example)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FC+MVH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b=2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FC+MVH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c=3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FC+MVH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d=4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3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subproblem's domain is the set of all the solutions to the subproblem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3A83-6AA6-45FB-930F-DCACF18DF9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domain Di consists of a set of allowable values, {v1, . . .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for variable Xi. Each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Ci consists of a pair scope,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scope is a tuple of variables that participate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constraint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relation that defines the values that those variables can take 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(X1, X2), X1 = X2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 scheduling, one possibility is to have three variables for each class, one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 for values (e.g. MWF8:00, TuTh8:00, MWF9:00, ...), one with classrooms for values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Wheeler110, Evans330, ...) and one with instructors for values (e.g. Abelson,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Canny, ...). Constraints say that only one class can be in the same classroom at the same time,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instructor can only teach one class at a time. There may be other constraints as well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an instructor should not have two consecutive classes)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possibility is to have one variable for each stop on the tour,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binary constraints requiring neighboring cities to be connected by roads, and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AllDiff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that all variables have a different value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 variable X has no legal values left, the MRV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will select X and failure will be detected immediately—avoiding pointless searches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other variables.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MRV heuristic doesn’t help at all in choosing the first region to color in Australia,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HEURISTIC because initially every region has three legal colors.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 variable X has no legal values left, the MRV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will select X and failure will be detected immediately—avoiding pointless searches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other variables.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MRV heuristic doesn’t help at all in choosing the first region to color in Australia,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HEURISTIC because initially every region has three legal colors.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consistency: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variant of the Australia map-coloring problem (Figure 6.1) where South Australians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dislike green, the variable SA starts with domain {red, green, blue}, and we can make it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consistent by eliminating green, leaving SA with the reduced domain {red, blue}. We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a network is node-consistent if every variable in the network is node-consistent.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X arc-consistent with respect to Y , we reduce X’s domain to {0, 1, 2, 3}. If we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make Y arc-consistent with respect to X, then Y ’s domain becomes {0, 1, 4, 9} and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 CSP is arc-consistent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X arc-consistent with respect to Y , we reduce X’s domain to {0, 1, 2, 3}. If we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make Y arc-consistent with respect to X, then Y ’s domain becomes {0, 1, 4, 9} and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 CSP is arc-consistent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A001-1B96-4200-9DE1-DAFBF20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036B-ED23-4E9F-81F8-00993A90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4368-2BA5-4E77-9F9A-39BB337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2C7-E427-694C-93DD-5D0991B0B57A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7033-6FA2-4804-9494-1191D05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2E67-6087-4390-9F11-C1F6BF66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E0B-9389-4079-956F-023B39C9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5247-F756-4FB1-BEE4-7E7F0A26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6CF5-0B59-448A-B71E-5E89A57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532-BDD7-A647-A804-43F641C41388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F49-F5AE-444E-A0CB-C85F44DE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ACA5-26FB-4F99-A5C5-5C021B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1F76B-EC30-4762-BFD0-DE4B8BA73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76E6-DF66-45A3-8B9C-B573DFFE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11C5-FBC1-4289-958C-6F05F569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4F06-A84D-D546-9322-7E9965C441A5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96AF-FB11-4F22-92FA-B37CA80B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58DA-DA13-41D6-8F3B-718BE21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D85-1156-43A2-B9FC-3639A19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9E9-79C3-48AF-A498-88577F4B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3404-1B7C-473E-BF6B-EDE37DB2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461-91EE-A049-9012-B191C287A11F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7B33-7B3F-4CE7-92ED-3519416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D865-ECFD-4547-B040-D1982808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7306-5916-4FA3-8EF3-24B93BE0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079B-DEC7-41BF-83A0-7D006125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1A89-A5CE-45E0-A528-7353D56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24EC-BD4E-D14C-8750-7C221A0D544B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A564-2640-4ECF-B439-9C7516B3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DEED-EC93-4C7E-BBAF-1F70BD4C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838-9B28-474C-8BF2-0F808BB2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3F2-2646-41EC-8CB9-27C507144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9964-BD53-4F6C-BF7E-D8504B21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F57B-D746-4367-A927-88C45680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015C-A51E-CA42-BB97-AA8653C9C0BE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537D-66CF-4CA5-B2C0-80F754C5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03A9-CC38-491F-90FB-1B550CA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610-4B7B-497F-A013-4DE02E2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3ABB-C294-4910-9739-D92DB9AC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7AE3-18F5-4E70-9C9C-DF549151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4D14E-4FAE-49F4-AA34-9AE424466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4E5FB-55C1-4269-8FB7-01AC9D27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CE35E-6696-40A8-B49E-3BED9B9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67D5-BB09-7845-BE6F-81DED7E5C0D3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0BD40-43D5-4160-9932-3A2DEDE2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34A4B-9E24-415B-9433-3B61103D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3D1-3A51-4C57-8B1F-8C449DE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1490-B1F0-47D6-B4AF-10110984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0CE9-5404-CE48-B222-C899513972E0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E25F7-D773-4E71-98E0-3D7C8304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E2E4E-2A17-4727-BF47-149804C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05F6B-6979-4626-8C7A-4698C294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B4E7-DA70-0044-8832-6352AD21F90F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877E8-886A-46F3-BCE1-250E8B1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2AC98-4F26-4A40-944F-7A0A7598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D176-997E-4CBA-8768-22FD10B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3D9F-2826-4701-8518-4B637C7E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DD62-0B58-443D-8FBC-BC87F897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487A-A6BB-490A-904C-81B2145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7076-B2B4-4B4B-97C3-8BBDF8A21AB8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E0D3-4F43-43BF-B981-3B5DE91E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F16D-3AA2-4415-87D2-686B839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5B0B-B1F1-477B-AA1F-3AE52FF2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56C00-E58E-42E1-AA35-AEA4EB71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8D5E-A59C-4FFA-AE12-61B7521E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4CE73-F911-4F25-9872-A6BAA380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513C-C96E-CA40-8B22-BA881D0B0EB9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3D1C-F6EA-406F-82C1-B04DE3DF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BCFD-1EF2-4ACE-92BD-43478E34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29954-BEB2-42DC-A69F-40A2C324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0E9A-7DE8-4F39-B3F4-1AEF90F9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95B9-1C36-4A93-95CF-F39FF4B8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CF6-3DBB-2442-AD03-6442655516E5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AF99-54C2-490E-98B4-67D464C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FD35-874C-450D-A518-AB8850020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77B-0C47-42DF-BAAD-22DA704E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14438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/>
              <a:t>CS161 Discussion </a:t>
            </a:r>
            <a:r>
              <a:rPr lang="en-US" altLang="zh-CN" dirty="0"/>
              <a:t>4</a:t>
            </a:r>
            <a:br>
              <a:rPr lang="en-US" dirty="0"/>
            </a:br>
            <a:r>
              <a:rPr lang="en-US" dirty="0"/>
              <a:t>C</a:t>
            </a:r>
            <a:r>
              <a:rPr lang="en-US" altLang="zh-CN" dirty="0"/>
              <a:t>SP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F062F-EBA5-4842-9E95-131F9594A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Jinghao</a:t>
            </a:r>
            <a:r>
              <a:rPr lang="zh-CN" altLang="en-US" dirty="0"/>
              <a:t> </a:t>
            </a:r>
            <a:r>
              <a:rPr lang="en-US" altLang="zh-CN" dirty="0"/>
              <a:t>Zhao</a:t>
            </a:r>
            <a:r>
              <a:rPr lang="en-US" dirty="0"/>
              <a:t> </a:t>
            </a:r>
          </a:p>
          <a:p>
            <a:r>
              <a:rPr lang="en-US" altLang="zh-CN"/>
              <a:t>10</a:t>
            </a:r>
            <a:r>
              <a:rPr lang="en-US"/>
              <a:t>/</a:t>
            </a:r>
            <a:r>
              <a:rPr lang="en-US" altLang="zh-CN"/>
              <a:t>30</a:t>
            </a:r>
            <a:r>
              <a:rPr lang="en-US"/>
              <a:t>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BB02-7EFC-491D-BF8F-E0293BD4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 for CSP - Backtracking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BE52-3599-46E5-88FB-F3713226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E8157-0EBE-4EB9-B97E-A2AAD5F8E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" r="2935"/>
          <a:stretch/>
        </p:blipFill>
        <p:spPr>
          <a:xfrm>
            <a:off x="838200" y="1358153"/>
            <a:ext cx="8346141" cy="54998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1EA62B-B9AE-457D-B808-326E5576A911}"/>
              </a:ext>
            </a:extLst>
          </p:cNvPr>
          <p:cNvSpPr/>
          <p:nvPr/>
        </p:nvSpPr>
        <p:spPr>
          <a:xfrm>
            <a:off x="1973943" y="2859314"/>
            <a:ext cx="449942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EFE53-6C5F-4A8B-B080-38A2A3C7417A}"/>
              </a:ext>
            </a:extLst>
          </p:cNvPr>
          <p:cNvSpPr/>
          <p:nvPr/>
        </p:nvSpPr>
        <p:spPr>
          <a:xfrm>
            <a:off x="1973943" y="3805351"/>
            <a:ext cx="3846286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8C7F8-7733-4A99-8938-5DDFDD7C3651}"/>
              </a:ext>
            </a:extLst>
          </p:cNvPr>
          <p:cNvSpPr/>
          <p:nvPr/>
        </p:nvSpPr>
        <p:spPr>
          <a:xfrm>
            <a:off x="1560285" y="6115957"/>
            <a:ext cx="6408057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247DD-2863-4BCE-82AD-D57A49B4B132}"/>
              </a:ext>
            </a:extLst>
          </p:cNvPr>
          <p:cNvSpPr txBox="1"/>
          <p:nvPr/>
        </p:nvSpPr>
        <p:spPr>
          <a:xfrm>
            <a:off x="7017385" y="5687501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E0EE9-91C4-E441-86A4-2C50EA1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BB02-7EFC-491D-BF8F-E0293BD4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 for CSP - Backtracking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BE52-3599-46E5-88FB-F3713226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to backtrack?</a:t>
            </a:r>
          </a:p>
          <a:p>
            <a:pPr lvl="1"/>
            <a:r>
              <a:rPr lang="en-US" dirty="0"/>
              <a:t>When a variable has no legal values left to assign (No possible consistent assignment)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2B4C7-AB4C-4E62-9036-D078DB27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0" y="1690688"/>
            <a:ext cx="8764423" cy="34243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6BA83-5682-2B4C-873B-7933AEB8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4EA-967E-47A1-96E8-8176BAD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Value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1B17-551D-4CB7-855F-6C20EF84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Backtracking DFS: </a:t>
            </a:r>
          </a:p>
          <a:p>
            <a:r>
              <a:rPr lang="en-US" dirty="0"/>
              <a:t>Choose a variable and assign a value. </a:t>
            </a:r>
          </a:p>
          <a:p>
            <a:r>
              <a:rPr lang="en-US" dirty="0"/>
              <a:t>Backtrack when no legal values left. </a:t>
            </a:r>
          </a:p>
          <a:p>
            <a:r>
              <a:rPr lang="en-US" dirty="0"/>
              <a:t>Keep trying until it fails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select unassigned variable?</a:t>
            </a:r>
          </a:p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 order what should its values be tried?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23F5-F60E-47C9-BDD3-22BCC60E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010" y="2767572"/>
            <a:ext cx="4057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4EA-967E-47A1-96E8-8176BAD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Value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1B17-551D-4CB7-855F-6C20EF84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select unassigned variable?</a:t>
            </a:r>
          </a:p>
          <a:p>
            <a:pPr lvl="1"/>
            <a:r>
              <a:rPr lang="en-US" dirty="0"/>
              <a:t>Minimum-remaining-values (MRV) heuristic</a:t>
            </a:r>
          </a:p>
          <a:p>
            <a:pPr lvl="2"/>
            <a:r>
              <a:rPr lang="en-US" dirty="0"/>
              <a:t>a.k.a. "most constrained variable", or "fail-first"</a:t>
            </a:r>
          </a:p>
          <a:p>
            <a:pPr lvl="2"/>
            <a:r>
              <a:rPr lang="en-US" dirty="0"/>
              <a:t>If no legal values left, fail immediately</a:t>
            </a:r>
          </a:p>
          <a:p>
            <a:pPr lvl="1"/>
            <a:r>
              <a:rPr lang="en-US" dirty="0"/>
              <a:t>Degree heuristic</a:t>
            </a:r>
          </a:p>
          <a:p>
            <a:pPr lvl="2"/>
            <a:r>
              <a:rPr lang="en-US" dirty="0"/>
              <a:t>Pick variable with most constraints on remaining variables</a:t>
            </a:r>
          </a:p>
          <a:p>
            <a:pPr lvl="2"/>
            <a:r>
              <a:rPr lang="en-US" dirty="0"/>
              <a:t>Attempt to reduce branching factor on future choice</a:t>
            </a:r>
          </a:p>
          <a:p>
            <a:pPr lvl="2"/>
            <a:r>
              <a:rPr lang="en-US" dirty="0"/>
              <a:t>Useful as a tie-breaker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In order what should its values be tried?</a:t>
            </a:r>
          </a:p>
          <a:p>
            <a:pPr lvl="1"/>
            <a:r>
              <a:rPr lang="en-US" dirty="0"/>
              <a:t>Least-constraining-value</a:t>
            </a:r>
          </a:p>
          <a:p>
            <a:pPr lvl="2"/>
            <a:r>
              <a:rPr lang="en-US" dirty="0"/>
              <a:t>Leave the maximum flexibility for subsequent variable assignments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23F5-F60E-47C9-BDD3-22BCC60E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2586831"/>
            <a:ext cx="4057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369D-95BE-4485-B14C-4D4115C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2A2F0-DA21-49D5-A42E-CD39452BA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Backtracking DFS:</a:t>
                </a:r>
              </a:p>
              <a:p>
                <a:pPr marL="0" indent="0">
                  <a:buNone/>
                </a:pPr>
                <a:r>
                  <a:rPr lang="en-US" dirty="0"/>
                  <a:t>Choose a variable, try a value in the variable's domain.</a:t>
                </a:r>
              </a:p>
              <a:p>
                <a:pPr marL="0" indent="0">
                  <a:buNone/>
                </a:pPr>
                <a:r>
                  <a:rPr lang="en-US" dirty="0"/>
                  <a:t>Can we eliminate impossible values according to constraints before further search?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Arc consistency</a:t>
                </a:r>
              </a:p>
              <a:p>
                <a:pPr lvl="1"/>
                <a:r>
                  <a:rPr lang="en-US" dirty="0"/>
                  <a:t>Variable is arc consistent: Every value in its domain satisfies the variable’s binary constraints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arc-consistent with respect to another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for every value in the current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there is some value in the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satisfies the binary constraint on the arc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Network is arc consistent: every variable is arc consistent with every other variable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2A2F0-DA21-49D5-A42E-CD39452BA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412E9-1852-1941-AC20-49B75BD5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2A21-3F4D-48F4-BE89-93EA7D5F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Arc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D4C3D-CD5C-4154-921A-F231F5814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domain of both X and Y is the set of digits (0~9).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will the domains of X and Y be after enforcing arc consistency?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D4C3D-CD5C-4154-921A-F231F5814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B4FF-3875-024D-99CA-DC6C574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2A21-3F4D-48F4-BE89-93EA7D5F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Arc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D4C3D-CD5C-4154-921A-F231F5814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initial domain of both X and Y is the set of digits (0~9).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b="1" dirty="0"/>
                  <a:t>Consider the arc 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1" dirty="0"/>
                  <a:t> Y)</a:t>
                </a:r>
              </a:p>
              <a:p>
                <a:pPr lvl="1"/>
                <a:r>
                  <a:rPr lang="en-US" dirty="0"/>
                  <a:t>Make X arc-consistent with respect to Y</a:t>
                </a:r>
              </a:p>
              <a:p>
                <a:pPr lvl="2"/>
                <a:r>
                  <a:rPr lang="en-US" dirty="0"/>
                  <a:t>For any value in X's domain, there should be at least one value in Y's domain that satisfied the constraint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X: {0,1,2,3}</a:t>
                </a:r>
              </a:p>
              <a:p>
                <a:r>
                  <a:rPr lang="en-US" b="1" dirty="0"/>
                  <a:t>Consider the arc (Y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Y: {0,1,4,9}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Result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X: {0,1,2,3}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Y: {0,1,4,9}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D4C3D-CD5C-4154-921A-F231F5814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549C-61D1-B745-9F5B-6E837B2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C11-06BA-437A-862A-F5B1853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Algorithm: AC-3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4E5D-D1E9-4CA5-87B3-3FFE3DE30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Maintains a queue (set) of arcs</a:t>
                </a:r>
              </a:p>
              <a:p>
                <a:r>
                  <a:rPr lang="en-US" dirty="0"/>
                  <a:t>Pop an arbitrary arc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and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(the domain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unchanged</a:t>
                </a:r>
              </a:p>
              <a:p>
                <a:pPr lvl="2"/>
                <a:r>
                  <a:rPr lang="en-US" dirty="0"/>
                  <a:t>Move to next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becomes smaller</a:t>
                </a:r>
              </a:p>
              <a:p>
                <a:pPr lvl="2"/>
                <a:r>
                  <a:rPr lang="en-US" dirty="0"/>
                  <a:t>Add to queue all arcs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empty</a:t>
                </a:r>
              </a:p>
              <a:p>
                <a:pPr lvl="2"/>
                <a:r>
                  <a:rPr lang="en-US" dirty="0"/>
                  <a:t>Fail!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Finally, we get an CSP that is equivalent to the original CSP(with same solutions).</a:t>
                </a:r>
              </a:p>
              <a:p>
                <a:pPr marL="0" indent="0">
                  <a:buNone/>
                </a:pPr>
                <a:r>
                  <a:rPr lang="en-US" dirty="0"/>
                  <a:t>But now variables have smaller domains!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4E5D-D1E9-4CA5-87B3-3FFE3DE3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2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C11-06BA-437A-862A-F5B1853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Algorithm: AC-3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4E5D-D1E9-4CA5-87B3-3FFE3DE3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B9436-D351-4A3C-94F7-0F9ADE73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3256"/>
            <a:ext cx="8668657" cy="5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7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A2FA-9ECE-4E55-807F-16198E5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AC-3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0AA1-B708-4833-B2ED-EC7F31636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largest domain size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binary constraints</a:t>
                </a:r>
              </a:p>
              <a:p>
                <a:r>
                  <a:rPr lang="en-US" dirty="0"/>
                  <a:t>Each arc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inserted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Xi has at most d values to delete </a:t>
                </a:r>
              </a:p>
              <a:p>
                <a:r>
                  <a:rPr lang="en-US" dirty="0"/>
                  <a:t>Checking consistency of </a:t>
                </a:r>
                <a:r>
                  <a:rPr lang="en-US"/>
                  <a:t>one arc: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0AA1-B708-4833-B2ED-EC7F31636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9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AD9B-C718-B144-8E2F-5F77C127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CN" dirty="0"/>
              <a:t>CSP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4227-4C41-644E-BA30-87D40D29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CSP = {V, D, C}</a:t>
            </a:r>
          </a:p>
          <a:p>
            <a:r>
              <a:rPr lang="en-US" sz="2000" dirty="0"/>
              <a:t>Variables: V = {V1 ,..,VN } </a:t>
            </a:r>
          </a:p>
          <a:p>
            <a:pPr lvl="1"/>
            <a:r>
              <a:rPr lang="en-US" sz="1800" dirty="0"/>
              <a:t>Example: The values of the nodes in the graph</a:t>
            </a:r>
          </a:p>
          <a:p>
            <a:r>
              <a:rPr lang="en-US" sz="2000" dirty="0"/>
              <a:t>Domain: The set of d values that each variable can take </a:t>
            </a:r>
          </a:p>
          <a:p>
            <a:pPr lvl="1"/>
            <a:r>
              <a:rPr lang="en-US" sz="1800" dirty="0"/>
              <a:t>Example: D = {R, G, B}</a:t>
            </a:r>
          </a:p>
          <a:p>
            <a:r>
              <a:rPr lang="en-US" sz="2000" dirty="0"/>
              <a:t>Constraints: C = {C1 ,..,CK } </a:t>
            </a:r>
          </a:p>
          <a:p>
            <a:r>
              <a:rPr lang="en-US" sz="2000" dirty="0"/>
              <a:t>Each constraint consists of a tuple of variables and a list of values that the tuple is allowed to take for this problem</a:t>
            </a:r>
          </a:p>
          <a:p>
            <a:pPr lvl="1"/>
            <a:r>
              <a:rPr lang="en-US" sz="1800" dirty="0"/>
              <a:t>Example: [(V2 ,V3 ),{(R,B),(R,G),(B,R),(B,G),(G,R),(G,B)}]</a:t>
            </a:r>
          </a:p>
          <a:p>
            <a:r>
              <a:rPr lang="en-US" sz="2000" dirty="0"/>
              <a:t>Constraints are usually defined implicitly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sz="2000" dirty="0"/>
              <a:t>A function is defined to test if a tuple of variables satisfies the constraint</a:t>
            </a:r>
          </a:p>
          <a:p>
            <a:pPr lvl="1"/>
            <a:r>
              <a:rPr lang="en-US" sz="1800" dirty="0"/>
              <a:t>Example: Vi ≠ </a:t>
            </a:r>
            <a:r>
              <a:rPr lang="en-US" sz="1800" dirty="0" err="1"/>
              <a:t>Vj</a:t>
            </a:r>
            <a:r>
              <a:rPr lang="en-US" sz="1800" dirty="0"/>
              <a:t> for every edge (</a:t>
            </a:r>
            <a:r>
              <a:rPr lang="en-US" sz="1800" dirty="0" err="1"/>
              <a:t>i,j</a:t>
            </a:r>
            <a:r>
              <a:rPr lang="en-US" sz="1800" dirty="0"/>
              <a:t>)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273935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A2FA-9ECE-4E55-807F-16198E5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AC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binary constraints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0AA1-B708-4833-B2ED-EC7F31636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largest domain size</a:t>
                </a:r>
              </a:p>
              <a:p>
                <a:r>
                  <a:rPr lang="en-US" dirty="0"/>
                  <a:t>binary constraints</a:t>
                </a:r>
              </a:p>
              <a:p>
                <a:endParaRPr lang="en-US" dirty="0"/>
              </a:p>
              <a:p>
                <a:r>
                  <a:rPr lang="en-US" dirty="0"/>
                  <a:t>Each arc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inserted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Xi has at most d values to delete </a:t>
                </a:r>
              </a:p>
              <a:p>
                <a:r>
                  <a:rPr lang="en-US" dirty="0"/>
                  <a:t>Checking consistency of one arc: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CSPs: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Complexity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AC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0AA1-B708-4833-B2ED-EC7F31636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b="-23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D362-CF15-9D46-8A2C-51EB00BB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F18-2E1F-4386-B8C2-00B6BF9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Arc Consistency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DBFD-F2DB-40B4-A073-C1365552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assigning a value to a variable, we can use either of the following algorithm to eliminate impossible values before next round's search starts: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Forward checking</a:t>
            </a:r>
            <a:r>
              <a:rPr lang="en-US" dirty="0"/>
              <a:t> only makes current variable arc-consistent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en-US" dirty="0"/>
              <a:t> maintains global arc consistency</a:t>
            </a:r>
          </a:p>
        </p:txBody>
      </p:sp>
    </p:spTree>
    <p:extLst>
      <p:ext uri="{BB962C8B-B14F-4D97-AF65-F5344CB8AC3E}">
        <p14:creationId xmlns:p14="http://schemas.microsoft.com/office/powerpoint/2010/main" val="213968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D44-D93A-4517-835D-C332E27B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Checking and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91F69-5150-45FE-9D13-2DCE38043D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apply AC-3 before search starts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  <a:r>
                  <a:rPr lang="en-US" altLang="zh-CN" dirty="0"/>
                  <a:t>=&gt;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X: {0,1,2,3}, Y: {0,1,4,9}</a:t>
                </a:r>
              </a:p>
              <a:p>
                <a:endParaRPr lang="en-US" dirty="0"/>
              </a:p>
              <a:p>
                <a:r>
                  <a:rPr lang="en-US" dirty="0"/>
                  <a:t>Can we do domain reductions according to arc consistency during search (</a:t>
                </a:r>
                <a:r>
                  <a:rPr lang="en-US" b="1" dirty="0"/>
                  <a:t>after assigning a value to a variable)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And detect inevitable failure early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91F69-5150-45FE-9D13-2DCE38043D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2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D44-D93A-4517-835D-C332E27B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Checking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1F69-5150-45FE-9D13-2DCE3804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assigning a value to a variable, we can</a:t>
            </a:r>
          </a:p>
          <a:p>
            <a:r>
              <a:rPr lang="en-US" dirty="0"/>
              <a:t>Forward Checking</a:t>
            </a:r>
          </a:p>
          <a:p>
            <a:r>
              <a:rPr lang="en-US" dirty="0"/>
              <a:t>Maintaining Arc Consistency (MAC)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Difference between Forward Checking and MAC:</a:t>
            </a:r>
          </a:p>
          <a:p>
            <a:pPr marL="0" indent="0">
              <a:buNone/>
            </a:pPr>
            <a:r>
              <a:rPr lang="en-US" u="sng" dirty="0"/>
              <a:t>Which arcs </a:t>
            </a:r>
            <a:r>
              <a:rPr lang="en-US" u="sng"/>
              <a:t>to check?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725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D44-D93A-4517-835D-C332E27B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1F69-5150-45FE-9D13-2DCE3804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Which arcs to check after assigning a value to variable X?</a:t>
            </a:r>
          </a:p>
          <a:p>
            <a:pPr lvl="1"/>
            <a:r>
              <a:rPr lang="en-US" dirty="0"/>
              <a:t>Only the arcs of 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Forward Checking</a:t>
            </a:r>
          </a:p>
          <a:p>
            <a:r>
              <a:rPr lang="en-US" dirty="0"/>
              <a:t>Keep track of remaining legal values for unassigned variables that are connected to current variable. (</a:t>
            </a:r>
            <a:r>
              <a:rPr lang="en-US" b="1" dirty="0"/>
              <a:t>Variable-level arc consistency</a:t>
            </a:r>
            <a:r>
              <a:rPr lang="en-US" dirty="0"/>
              <a:t>)</a:t>
            </a:r>
          </a:p>
          <a:p>
            <a:r>
              <a:rPr lang="en-US" dirty="0"/>
              <a:t>Terminates when any variable has no legal values </a:t>
            </a:r>
          </a:p>
          <a:p>
            <a:pPr lvl="1"/>
            <a:r>
              <a:rPr lang="en-US" dirty="0"/>
              <a:t>Then backtrack!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2EA0-D110-7E4D-8570-AE28ECA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F18-2E1F-4386-B8C2-00B6BF9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Arc Consistency (MAC)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9DBFD-F2DB-40B4-A073-C1365552F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Which arcs to check after assigning a value to variable X? </a:t>
                </a:r>
              </a:p>
              <a:p>
                <a:r>
                  <a:rPr lang="en-US" dirty="0"/>
                  <a:t>First, push all the arcs of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</a:p>
              <a:p>
                <a:pPr lvl="1"/>
                <a:r>
                  <a:rPr lang="en-US" dirty="0"/>
                  <a:t>Same as forward checking</a:t>
                </a:r>
              </a:p>
              <a:p>
                <a:r>
                  <a:rPr lang="en-US" dirty="0"/>
                  <a:t>Pop an arc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X)</a:t>
                </a:r>
                <a:r>
                  <a:rPr lang="en-US" dirty="0">
                    <a:ea typeface="Cambria" panose="02040503050406030204" pitchFamily="18" charset="0"/>
                  </a:rPr>
                  <a:t> and perform domain reduction</a:t>
                </a:r>
              </a:p>
              <a:p>
                <a:pPr lvl="1"/>
                <a:r>
                  <a:rPr lang="en-US" dirty="0"/>
                  <a:t>Y: a neighbor of X, unassigned</a:t>
                </a:r>
                <a:endParaRPr lang="en-US" dirty="0">
                  <a:ea typeface="Cambria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If domain size of Y reduces, push all the arcs of Y </a:t>
                </a:r>
                <a:r>
                  <a:rPr lang="en-US" dirty="0"/>
                  <a:t>  (constraint propagation)</a:t>
                </a:r>
              </a:p>
              <a:p>
                <a:pPr lvl="1"/>
                <a:r>
                  <a:rPr lang="en-US" dirty="0"/>
                  <a:t>If (Z &lt;- Y) reduces the domain reduction of Z, all the arcs of Z are also pushed</a:t>
                </a:r>
              </a:p>
              <a:p>
                <a:r>
                  <a:rPr lang="en-US" dirty="0"/>
                  <a:t>Keeps popping and pushing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until the arc queue is empty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(Similar to AC-3)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MAC is strictly more powerful than forward checking.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9DBFD-F2DB-40B4-A073-C1365552F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67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D6C-420E-41E7-81E6-9657827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97AE-7811-4B76-B37A-B337FB95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AC-3 algorithm to show that arc consistency can detect the inconsistency of the partial assignment {WA = green, V = red}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C6A42-93FD-45D0-AA07-B05E8C0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9"/>
          <a:stretch/>
        </p:blipFill>
        <p:spPr>
          <a:xfrm>
            <a:off x="1213316" y="2708742"/>
            <a:ext cx="8818189" cy="37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1F2D-5FEB-4FD3-9A4E-844E8D2A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Solve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4456-0335-4859-AC97-D341ECAF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domain for every variable is [1,2,3,4].</a:t>
            </a:r>
          </a:p>
          <a:p>
            <a:r>
              <a:rPr lang="en-US" dirty="0"/>
              <a:t>2 unary constraints:</a:t>
            </a:r>
            <a:br>
              <a:rPr lang="en-US" dirty="0"/>
            </a:br>
            <a:r>
              <a:rPr lang="en-US" dirty="0"/>
              <a:t>- variable “a” cannot take values 3 and 4.</a:t>
            </a:r>
            <a:br>
              <a:rPr lang="en-US" dirty="0"/>
            </a:br>
            <a:r>
              <a:rPr lang="en-US" dirty="0"/>
              <a:t>- variable “b” cannot take value 4.</a:t>
            </a:r>
          </a:p>
          <a:p>
            <a:r>
              <a:rPr lang="en-US" dirty="0"/>
              <a:t>Variables connected by an edge cannot have the same value. </a:t>
            </a:r>
          </a:p>
          <a:p>
            <a:pPr marL="0" indent="0">
              <a:buNone/>
            </a:pPr>
            <a:r>
              <a:rPr lang="en-US" dirty="0"/>
              <a:t>========================</a:t>
            </a:r>
          </a:p>
          <a:p>
            <a:pPr marL="0" indent="0">
              <a:buNone/>
            </a:pPr>
            <a:r>
              <a:rPr lang="en-US"/>
              <a:t>Heuristics: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========================</a:t>
            </a:r>
          </a:p>
          <a:p>
            <a:pPr marL="0" indent="0">
              <a:buNone/>
            </a:pPr>
            <a:r>
              <a:rPr lang="en-US" dirty="0"/>
              <a:t>Find solution for this CSP. Show each step and explain.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4EAA4-2ACC-43F7-BC04-504646F2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381000"/>
            <a:ext cx="3286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B827-0939-496D-A1CA-333EDAE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Solve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4CCB-DE5C-4B74-9D79-322B7AAA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variables cannot share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this CSP and explain each step</a:t>
            </a:r>
          </a:p>
          <a:p>
            <a:r>
              <a:rPr lang="en-US" dirty="0"/>
              <a:t>Use all heuristics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45560-3DD6-4767-8D3B-0E4BE1F7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68" y="2662517"/>
            <a:ext cx="5442438" cy="33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3807B6-7FA0-42C0-A8EC-6D152E7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Tree-structured CSP could be solved in time </a:t>
            </a:r>
            <a:r>
              <a:rPr lang="en-US" dirty="0">
                <a:solidFill>
                  <a:srgbClr val="FF0000"/>
                </a:solidFill>
              </a:rPr>
              <a:t>linear in # of variables</a:t>
            </a:r>
          </a:p>
          <a:p>
            <a:pPr marL="0" indent="0">
              <a:buNone/>
            </a:pPr>
            <a:r>
              <a:rPr lang="en-US" dirty="0"/>
              <a:t>Method: </a:t>
            </a:r>
            <a:r>
              <a:rPr lang="en-US" b="1" dirty="0"/>
              <a:t>Topological sorting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BA00-5DAF-4D65-B7C7-E55C8B91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Tree-structured CSP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D2F9E-07E3-4120-9082-27E52874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9" b="4191"/>
          <a:stretch/>
        </p:blipFill>
        <p:spPr>
          <a:xfrm>
            <a:off x="990600" y="3130663"/>
            <a:ext cx="4158343" cy="2208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E7393-407F-42F8-9228-C7A5B1FA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429000"/>
            <a:ext cx="574357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D4DA9-28D0-4F3D-AF96-0CB2DF031D54}"/>
              </a:ext>
            </a:extLst>
          </p:cNvPr>
          <p:cNvSpPr txBox="1"/>
          <p:nvPr/>
        </p:nvSpPr>
        <p:spPr>
          <a:xfrm>
            <a:off x="6400800" y="5266984"/>
            <a:ext cx="407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Assign values to variable in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need to backtrack!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AA286-B2A2-4A16-8C7C-639C43D74A50}"/>
                  </a:ext>
                </a:extLst>
              </p:cNvPr>
              <p:cNvSpPr txBox="1"/>
              <p:nvPr/>
            </p:nvSpPr>
            <p:spPr>
              <a:xfrm>
                <a:off x="990600" y="5793492"/>
                <a:ext cx="39297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 Complexity: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AA286-B2A2-4A16-8C7C-639C43D7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93492"/>
                <a:ext cx="3929743" cy="400110"/>
              </a:xfrm>
              <a:prstGeom prst="rect">
                <a:avLst/>
              </a:prstGeom>
              <a:blipFill>
                <a:blip r:embed="rId4"/>
                <a:stretch>
                  <a:fillRect l="-170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EBF9-3FAF-9848-856D-A0F2B046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Example: Graph Coloring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882D7-A288-554E-8D0A-D6988B7E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9" y="1690688"/>
            <a:ext cx="6045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3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3807B6-7FA0-42C0-A8EC-6D152E77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457"/>
                <a:ext cx="10515600" cy="431550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nodes =&gt;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n-1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edges (tree-structure)</a:t>
                </a:r>
              </a:p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domain size: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1. topological sorting: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Assigning values to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O(n) arcs</a:t>
                </a:r>
              </a:p>
              <a:p>
                <a:r>
                  <a:rPr lang="en-US" sz="2400" dirty="0"/>
                  <a:t>Each arc will only be used once for consistency</a:t>
                </a:r>
              </a:p>
              <a:p>
                <a:r>
                  <a:rPr lang="en-US" sz="2400" dirty="0"/>
                  <a:t>Enforcing arc consistency for a single arc: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Time Complexity: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3807B6-7FA0-42C0-A8EC-6D152E77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457"/>
                <a:ext cx="10515600" cy="4315505"/>
              </a:xfrm>
              <a:blipFill>
                <a:blip r:embed="rId2"/>
                <a:stretch>
                  <a:fillRect l="-1043" t="-2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1CBBA00-5DAF-4D65-B7C7-E55C8B91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Tree-structured CSP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D2F9E-07E3-4120-9082-27E528749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 b="4191"/>
          <a:stretch/>
        </p:blipFill>
        <p:spPr>
          <a:xfrm>
            <a:off x="8920843" y="2323184"/>
            <a:ext cx="2710543" cy="1439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E7393-407F-42F8-9228-C7A5B1FA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054" y="3933485"/>
            <a:ext cx="3424918" cy="10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4D8-E8EB-4F50-8D29-A301408B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general CSP to tree-structured CSP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7B646-5729-47C7-9617-7122898A3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Tree-structured CSP:   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600" b="0" dirty="0"/>
              </a:p>
              <a:p>
                <a:r>
                  <a:rPr lang="en-US" sz="2600" b="1" dirty="0"/>
                  <a:t>General CSP: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the worst-case</a:t>
                </a:r>
                <a:endParaRPr lang="en-US" sz="1900" dirty="0"/>
              </a:p>
              <a:p>
                <a:pPr lvl="1"/>
                <a:r>
                  <a:rPr lang="en-US" sz="2200" dirty="0"/>
                  <a:t>n: solution depth, d: branching factor</a:t>
                </a:r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Tree-structured CSP is </a:t>
                </a:r>
                <a:r>
                  <a:rPr lang="en-US" sz="2400" u="sng" dirty="0"/>
                  <a:t>easy to solve but rare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Can we somehow reduce general (or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nearly-tree)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constraint graphs to trees?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7B646-5729-47C7-9617-7122898A3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16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4D8-E8EB-4F50-8D29-A301408B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general CSP to tree-structured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B646-5729-47C7-9617-7122898A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Methods:</a:t>
            </a:r>
          </a:p>
          <a:p>
            <a:r>
              <a:rPr lang="en-US" b="1" dirty="0" err="1"/>
              <a:t>Cutset</a:t>
            </a:r>
            <a:r>
              <a:rPr lang="en-US" b="1" dirty="0"/>
              <a:t> conditioning </a:t>
            </a:r>
          </a:p>
          <a:p>
            <a:pPr lvl="1"/>
            <a:r>
              <a:rPr lang="en-US" dirty="0"/>
              <a:t>Assign values to some variables so that the remaining variables form a tree</a:t>
            </a:r>
          </a:p>
          <a:p>
            <a:r>
              <a:rPr lang="en-US" b="1" dirty="0"/>
              <a:t>Tree decomposition</a:t>
            </a:r>
          </a:p>
          <a:p>
            <a:pPr lvl="1"/>
            <a:r>
              <a:rPr lang="en-US" dirty="0"/>
              <a:t>Decompose the original problem into a set of connected subproblems</a:t>
            </a:r>
          </a:p>
        </p:txBody>
      </p:sp>
    </p:spTree>
    <p:extLst>
      <p:ext uri="{BB962C8B-B14F-4D97-AF65-F5344CB8AC3E}">
        <p14:creationId xmlns:p14="http://schemas.microsoft.com/office/powerpoint/2010/main" val="3544065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C7B-DF78-4630-B706-C63D792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0129-5A52-41C0-83B0-C0BE3285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values to some variables so that the remaining variables form a tree</a:t>
            </a:r>
          </a:p>
          <a:p>
            <a:pPr lvl="1"/>
            <a:r>
              <a:rPr lang="en-US" sz="1800" dirty="0"/>
              <a:t>Cycle </a:t>
            </a:r>
            <a:r>
              <a:rPr lang="en-US" sz="1800" dirty="0" err="1"/>
              <a:t>cutset</a:t>
            </a:r>
            <a:r>
              <a:rPr lang="en-US" sz="1800" dirty="0"/>
              <a:t>: a set of variables. Removing the set of variables and graphs will have no cycle</a:t>
            </a:r>
            <a:endParaRPr lang="en-US" dirty="0"/>
          </a:p>
          <a:p>
            <a:pPr lvl="1"/>
            <a:r>
              <a:rPr lang="en-US" sz="1600" dirty="0"/>
              <a:t>Conditioning: Assign values to certain variables and prune neighbors' domains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9EBE-E384-484C-8364-B19E3E2E4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6" b="25205"/>
          <a:stretch/>
        </p:blipFill>
        <p:spPr>
          <a:xfrm>
            <a:off x="1051832" y="3674836"/>
            <a:ext cx="3849460" cy="25021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88570F-EB4B-4143-88FC-8BE6B7294461}"/>
              </a:ext>
            </a:extLst>
          </p:cNvPr>
          <p:cNvSpPr/>
          <p:nvPr/>
        </p:nvSpPr>
        <p:spPr>
          <a:xfrm>
            <a:off x="2549978" y="4805363"/>
            <a:ext cx="805543" cy="8055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374A38-3E24-44FB-8AB1-041D079B79B8}"/>
              </a:ext>
            </a:extLst>
          </p:cNvPr>
          <p:cNvGrpSpPr/>
          <p:nvPr/>
        </p:nvGrpSpPr>
        <p:grpSpPr>
          <a:xfrm>
            <a:off x="5832787" y="3586390"/>
            <a:ext cx="4827814" cy="3079585"/>
            <a:chOff x="5549758" y="3031218"/>
            <a:chExt cx="4827814" cy="30795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9CF735-821F-43BA-A031-1FC613B08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2862"/>
            <a:stretch/>
          </p:blipFill>
          <p:spPr>
            <a:xfrm>
              <a:off x="5549758" y="3031218"/>
              <a:ext cx="4051442" cy="27599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0472E-3DF2-428D-93F9-FC6E6DBB6412}"/>
                </a:ext>
              </a:extLst>
            </p:cNvPr>
            <p:cNvSpPr txBox="1"/>
            <p:nvPr/>
          </p:nvSpPr>
          <p:spPr>
            <a:xfrm>
              <a:off x="5710917" y="439862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dirty="0"/>
                <a:t>,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r>
                <a:rPr lang="en-US" dirty="0"/>
                <a:t>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E617BF-783A-44A9-87C0-1F470B735381}"/>
                </a:ext>
              </a:extLst>
            </p:cNvPr>
            <p:cNvSpPr txBox="1"/>
            <p:nvPr/>
          </p:nvSpPr>
          <p:spPr>
            <a:xfrm>
              <a:off x="7149192" y="3784538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dirty="0"/>
                <a:t>,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r>
                <a:rPr lang="en-US" dirty="0"/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964BF0-D4D5-4556-AE5F-C7372A26E288}"/>
                </a:ext>
              </a:extLst>
            </p:cNvPr>
            <p:cNvSpPr txBox="1"/>
            <p:nvPr/>
          </p:nvSpPr>
          <p:spPr>
            <a:xfrm>
              <a:off x="9236528" y="363196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dirty="0"/>
                <a:t>,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r>
                <a:rPr lang="en-US" dirty="0"/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BE18B8-1AC2-4D86-ACBC-C5CDFC015249}"/>
                </a:ext>
              </a:extLst>
            </p:cNvPr>
            <p:cNvSpPr txBox="1"/>
            <p:nvPr/>
          </p:nvSpPr>
          <p:spPr>
            <a:xfrm>
              <a:off x="9648229" y="4619943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dirty="0"/>
                <a:t>,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r>
                <a:rPr lang="en-US" dirty="0"/>
                <a:t>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AC0021-DA0A-478B-A89B-04DBCA240232}"/>
                </a:ext>
              </a:extLst>
            </p:cNvPr>
            <p:cNvSpPr txBox="1"/>
            <p:nvPr/>
          </p:nvSpPr>
          <p:spPr>
            <a:xfrm>
              <a:off x="8376557" y="5741471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dirty="0"/>
                <a:t>,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r>
                <a:rPr lang="en-US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34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CCA-FA51-425A-960D-C2D358A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3DE86-5F92-4946-9064-E4AF4D731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find the minimum cycle </a:t>
                </a:r>
                <a:r>
                  <a:rPr lang="en-US" dirty="0" err="1"/>
                  <a:t>cutset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NP-hard! But efficient approximation are known.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Cutset</a:t>
                </a:r>
                <a:r>
                  <a:rPr lang="en-US" b="1" dirty="0"/>
                  <a:t> Conditioning Time complexity Analysis</a:t>
                </a:r>
              </a:p>
              <a:p>
                <a:pPr marL="0" indent="0">
                  <a:buNone/>
                </a:pPr>
                <a:r>
                  <a:rPr lang="en-US" sz="1800" dirty="0"/>
                  <a:t>n variables. Cycle </a:t>
                </a:r>
                <a:r>
                  <a:rPr lang="en-US" sz="1800" dirty="0" err="1"/>
                  <a:t>cutset</a:t>
                </a:r>
                <a:r>
                  <a:rPr lang="en-US" sz="1800" dirty="0"/>
                  <a:t> size: c</a:t>
                </a:r>
                <a:endParaRPr lang="en-US" dirty="0"/>
              </a:p>
              <a:p>
                <a:r>
                  <a:rPr lang="en-US" sz="2400" dirty="0"/>
                  <a:t>We have to try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 combinations for variables in </a:t>
                </a:r>
                <a:r>
                  <a:rPr lang="en-US" sz="2400" dirty="0" err="1"/>
                  <a:t>cutset</a:t>
                </a:r>
                <a:endParaRPr lang="en-US" sz="2400" dirty="0"/>
              </a:p>
              <a:p>
                <a:r>
                  <a:rPr lang="en-US" sz="2400" dirty="0"/>
                  <a:t>The rest of the graph is a tree-structured CSP of (n-c) variables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3DE86-5F92-4946-9064-E4AF4D731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7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24B1-EF9E-4FA6-92CE-81BB1574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07C-2386-42FE-9B77-EB22F503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Decompose the original problem into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connected subproblems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Every variable in the original problem appears in at least one of the subproblems.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If two variables are connected by a constraint in the original problem, they must appear together (along with the constraint) in at least one of the subproblems.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If a variable appears in two subproblems in the tree, it must appear in every subproblem along the path connecting those subproblems.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13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24B1-EF9E-4FA6-92CE-81BB1574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07C-2386-42FE-9B77-EB22F503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438956"/>
            <a:ext cx="5236029" cy="26649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Every variable in the original problem appears in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at least one</a:t>
            </a:r>
            <a:r>
              <a:rPr lang="en-US" sz="1800" dirty="0">
                <a:solidFill>
                  <a:srgbClr val="000000"/>
                </a:solidFill>
              </a:rPr>
              <a:t> of the subproblems.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If two variables are connected by a constraint in the original problem, they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must appear together</a:t>
            </a:r>
            <a:r>
              <a:rPr lang="en-US" sz="1800" dirty="0">
                <a:solidFill>
                  <a:srgbClr val="000000"/>
                </a:solidFill>
              </a:rPr>
              <a:t> (along with the constraint) in at least one of the subproblems.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If a variable appears in two subproblems in the tree, it must appear in every subproblem along the path connecting those subproblems.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023D5-3838-4188-9178-20D3E2C52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6" b="25205"/>
          <a:stretch/>
        </p:blipFill>
        <p:spPr>
          <a:xfrm>
            <a:off x="1641132" y="4316356"/>
            <a:ext cx="3061497" cy="1989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05854-62EA-4428-BA8F-9CC266414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03" b="-2392"/>
          <a:stretch/>
        </p:blipFill>
        <p:spPr>
          <a:xfrm>
            <a:off x="7007678" y="1438956"/>
            <a:ext cx="4346122" cy="4901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8A0D96-C17A-4D25-86C4-129777D4B0AE}"/>
              </a:ext>
            </a:extLst>
          </p:cNvPr>
          <p:cNvSpPr/>
          <p:nvPr/>
        </p:nvSpPr>
        <p:spPr>
          <a:xfrm>
            <a:off x="5354410" y="4943702"/>
            <a:ext cx="1001486" cy="4680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81E2-170E-4D95-ADEE-56DD519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0B6B-8F69-48D6-8B5E-6ADF1A83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36511"/>
            <a:ext cx="6346371" cy="4351338"/>
          </a:xfrm>
        </p:spPr>
        <p:txBody>
          <a:bodyPr/>
          <a:lstStyle/>
          <a:p>
            <a:r>
              <a:rPr lang="en-US" dirty="0"/>
              <a:t>Each subproblem is a "mega-variable"</a:t>
            </a:r>
          </a:p>
          <a:p>
            <a:pPr lvl="1"/>
            <a:r>
              <a:rPr lang="en-US" dirty="0"/>
              <a:t>Domain: all the solutions to the subproblem</a:t>
            </a:r>
          </a:p>
          <a:p>
            <a:pPr lvl="1"/>
            <a:endParaRPr lang="en-US" dirty="0"/>
          </a:p>
          <a:p>
            <a:r>
              <a:rPr lang="en-US" dirty="0"/>
              <a:t>Constraints between subproblems:</a:t>
            </a:r>
          </a:p>
          <a:p>
            <a:pPr lvl="1"/>
            <a:r>
              <a:rPr lang="en-US" dirty="0"/>
              <a:t>Subproblem solutions agree on their shared variables.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B0FD-F216-4BC6-A67D-0EB16C3F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03" b="-2392"/>
          <a:stretch/>
        </p:blipFill>
        <p:spPr>
          <a:xfrm>
            <a:off x="7111983" y="886732"/>
            <a:ext cx="4971159" cy="5606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628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8536-4036-474A-AFE8-AEC6FC1C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292E-6672-41FF-822F-C1A0AEEF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constraint graph may correspond to multiple tree decomposition</a:t>
            </a:r>
          </a:p>
          <a:p>
            <a:r>
              <a:rPr lang="en-US" dirty="0"/>
              <a:t>When choosing the decomposition,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make the subproblems as small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6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EBF9-3FAF-9848-856D-A0F2B046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Example: Graph Coloring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6B5-506E-5E40-AFCC-9DCBF1AB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N nodes in a graph </a:t>
            </a:r>
          </a:p>
          <a:p>
            <a:r>
              <a:rPr lang="en-US"/>
              <a:t>Assign values V1 ,..,VN to each of the N nodes </a:t>
            </a:r>
          </a:p>
          <a:p>
            <a:r>
              <a:rPr lang="en-US"/>
              <a:t>The values are taken in {R,G,B} </a:t>
            </a:r>
          </a:p>
          <a:p>
            <a:r>
              <a:rPr lang="en-US"/>
              <a:t>Constraints: If there is an edge between i and j, then Vi must be different of Vj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D4887-B67E-CB40-9ADF-4E6C8FEA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78" y="3859731"/>
            <a:ext cx="3997492" cy="27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C261-2619-C242-BA15-C229E5CC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N" dirty="0"/>
              <a:t>acktrack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25759-3DB9-4046-BBD9-22582F67D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" r="511" b="1107"/>
          <a:stretch/>
        </p:blipFill>
        <p:spPr>
          <a:xfrm>
            <a:off x="2418748" y="1449237"/>
            <a:ext cx="7067530" cy="50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1CD8-476E-4B56-92AB-342E0E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D540-5CDA-4A9E-A8F5-62BBAAD5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4871"/>
            <a:ext cx="10515600" cy="28420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</a:t>
            </a:r>
            <a:r>
              <a:rPr lang="en-US" dirty="0"/>
              <a:t> in CSP: an assignment of values to some or all variables</a:t>
            </a:r>
          </a:p>
          <a:p>
            <a:pPr lvl="1"/>
            <a:r>
              <a:rPr lang="en-US" dirty="0"/>
              <a:t>Consistent/Legal assignment: an assignment that does not violate any constraints </a:t>
            </a:r>
          </a:p>
          <a:p>
            <a:pPr lvl="1"/>
            <a:r>
              <a:rPr lang="en-US" dirty="0"/>
              <a:t>Complete assignment: every variable is assigned (otherwise partial assignment)</a:t>
            </a:r>
          </a:p>
          <a:p>
            <a:r>
              <a:rPr lang="en-US" dirty="0"/>
              <a:t>A </a:t>
            </a:r>
            <a:r>
              <a:rPr lang="en-US" b="1" dirty="0"/>
              <a:t>solution</a:t>
            </a:r>
            <a:r>
              <a:rPr lang="en-US" dirty="0"/>
              <a:t> in CSP: a consistent, complete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377B4-654A-456E-B904-E2FC0EC1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29800" cy="1266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F94A7-AE6D-724E-8500-F11B4EF9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8DE1-2452-4E71-B7F6-F5D0B1E4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002D7-7CFF-40F8-AA2B-90343BC7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7"/>
            <a:ext cx="6210300" cy="42386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CEA38-552F-E549-8C27-8AF3F4AC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A487-8208-449A-8ED8-818E983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CSP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B56E-0E27-4345-82BC-5F809E36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 scheduling</a:t>
            </a:r>
          </a:p>
          <a:p>
            <a:pPr lvl="1"/>
            <a:r>
              <a:rPr lang="en-US" dirty="0"/>
              <a:t>A fixed number of professors </a:t>
            </a:r>
          </a:p>
          <a:p>
            <a:pPr lvl="1"/>
            <a:r>
              <a:rPr lang="en-US" dirty="0"/>
              <a:t>A fixed number of classrooms</a:t>
            </a:r>
          </a:p>
          <a:p>
            <a:pPr lvl="1"/>
            <a:r>
              <a:rPr lang="en-US" dirty="0"/>
              <a:t>A list of classes to be offered</a:t>
            </a:r>
          </a:p>
          <a:p>
            <a:pPr lvl="1"/>
            <a:r>
              <a:rPr lang="en-US" dirty="0"/>
              <a:t>A list of possible time slots for classes. </a:t>
            </a:r>
          </a:p>
          <a:p>
            <a:pPr lvl="1"/>
            <a:r>
              <a:rPr lang="en-US" dirty="0"/>
              <a:t>Each professor has a set of classes that he or she can teach.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FF24-EA1B-2D44-A6CA-2DAE8632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A487-8208-449A-8ED8-818E983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CSP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B56E-0E27-4345-82BC-5F809E36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Hamiltonian tour</a:t>
            </a:r>
          </a:p>
          <a:p>
            <a:pPr lvl="1"/>
            <a:r>
              <a:rPr lang="en-US" dirty="0"/>
              <a:t>Given a network of cities connected by roads, choose an order to visit all cities in a country without repeating 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4736-C316-AE48-97EA-9845AE3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2624</Words>
  <Application>Microsoft Macintosh PowerPoint</Application>
  <PresentationFormat>Widescreen</PresentationFormat>
  <Paragraphs>313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CS161 Discussion 4 CSP</vt:lpstr>
      <vt:lpstr>Constraint Satisfaction Problems (CSP)</vt:lpstr>
      <vt:lpstr>Canonical Example: Graph Coloring</vt:lpstr>
      <vt:lpstr>Canonical Example: Graph Coloring</vt:lpstr>
      <vt:lpstr>Backtrack search</vt:lpstr>
      <vt:lpstr>Constraint Satisfaction Problem</vt:lpstr>
      <vt:lpstr>Constraint Graph</vt:lpstr>
      <vt:lpstr>Exercise – CSP Formulations</vt:lpstr>
      <vt:lpstr>Exercise – CSP Formulations</vt:lpstr>
      <vt:lpstr>Main Algorithm for CSP - Backtracking DFS</vt:lpstr>
      <vt:lpstr>Main Algorithm for CSP - Backtracking DFS</vt:lpstr>
      <vt:lpstr>Variable and Value Ordering</vt:lpstr>
      <vt:lpstr>Variable and Value Ordering</vt:lpstr>
      <vt:lpstr>Arc Consistency</vt:lpstr>
      <vt:lpstr>Example – Arc Consistency</vt:lpstr>
      <vt:lpstr>Example – Arc Consistency</vt:lpstr>
      <vt:lpstr>Arc Consistency Algorithm: AC-3</vt:lpstr>
      <vt:lpstr>Arc Consistency Algorithm: AC-3</vt:lpstr>
      <vt:lpstr>Complexity of AC-3</vt:lpstr>
      <vt:lpstr>Complexity of AC (binary constraints)</vt:lpstr>
      <vt:lpstr>Maintaining Arc Consistency (MAC)</vt:lpstr>
      <vt:lpstr>Forward Checking and MAC</vt:lpstr>
      <vt:lpstr>Forward Checking and MAC</vt:lpstr>
      <vt:lpstr>Forward Checking</vt:lpstr>
      <vt:lpstr>Maintaining Arc Consistency (MAC)</vt:lpstr>
      <vt:lpstr>Exercise</vt:lpstr>
      <vt:lpstr>Exercise – Solve CSP</vt:lpstr>
      <vt:lpstr>Exercise – Solve CSP</vt:lpstr>
      <vt:lpstr>Tree-structured CSP</vt:lpstr>
      <vt:lpstr>Tree-structured CSP</vt:lpstr>
      <vt:lpstr>Reduce general CSP to tree-structured CSP</vt:lpstr>
      <vt:lpstr>Reduce general CSP to tree-structured CSP</vt:lpstr>
      <vt:lpstr>Cutset Conditioning</vt:lpstr>
      <vt:lpstr>Cutset Conditioning</vt:lpstr>
      <vt:lpstr>Tree Decomposition</vt:lpstr>
      <vt:lpstr>Tree Decomposition</vt:lpstr>
      <vt:lpstr>Tree Decomposition</vt:lpstr>
      <vt:lpstr>Tree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Discussion 5</dc:title>
  <dc:creator>Shirley Chen</dc:creator>
  <cp:lastModifiedBy>ZhaoJinghao</cp:lastModifiedBy>
  <cp:revision>24</cp:revision>
  <dcterms:created xsi:type="dcterms:W3CDTF">2019-05-02T01:49:03Z</dcterms:created>
  <dcterms:modified xsi:type="dcterms:W3CDTF">2020-10-30T04:45:46Z</dcterms:modified>
</cp:coreProperties>
</file>