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85" r:id="rId3"/>
    <p:sldId id="286" r:id="rId4"/>
    <p:sldId id="331" r:id="rId5"/>
    <p:sldId id="332" r:id="rId6"/>
    <p:sldId id="287" r:id="rId7"/>
    <p:sldId id="289" r:id="rId8"/>
    <p:sldId id="291" r:id="rId9"/>
    <p:sldId id="290" r:id="rId10"/>
    <p:sldId id="301" r:id="rId11"/>
    <p:sldId id="319" r:id="rId12"/>
    <p:sldId id="320" r:id="rId13"/>
    <p:sldId id="328" r:id="rId14"/>
    <p:sldId id="329" r:id="rId15"/>
    <p:sldId id="330" r:id="rId16"/>
    <p:sldId id="333" r:id="rId17"/>
    <p:sldId id="335" r:id="rId18"/>
    <p:sldId id="336" r:id="rId19"/>
    <p:sldId id="334" r:id="rId20"/>
    <p:sldId id="337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4" r:id="rId29"/>
    <p:sldId id="271" r:id="rId30"/>
    <p:sldId id="31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7D9DAE-C785-40A8-8203-8E1D54E822A2}" v="10" dt="2020-02-11T01:54:08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64746" autoAdjust="0"/>
  </p:normalViewPr>
  <p:slideViewPr>
    <p:cSldViewPr snapToGrid="0">
      <p:cViewPr varScale="1">
        <p:scale>
          <a:sx n="80" d="100"/>
          <a:sy n="80" d="100"/>
        </p:scale>
        <p:origin x="1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rley Chen" userId="19123e9fcf5bb413" providerId="LiveId" clId="{D238B7F6-7803-424E-9FC7-7BA67C9F9CD9}"/>
    <pc:docChg chg="undo custSel addSld delSld modSld sldOrd">
      <pc:chgData name="Shirley Chen" userId="19123e9fcf5bb413" providerId="LiveId" clId="{D238B7F6-7803-424E-9FC7-7BA67C9F9CD9}" dt="2020-02-05T01:04:49.432" v="3622" actId="20577"/>
      <pc:docMkLst>
        <pc:docMk/>
      </pc:docMkLst>
      <pc:sldChg chg="addSp modSp">
        <pc:chgData name="Shirley Chen" userId="19123e9fcf5bb413" providerId="LiveId" clId="{D238B7F6-7803-424E-9FC7-7BA67C9F9CD9}" dt="2020-02-05T00:47:42.735" v="3091" actId="20577"/>
        <pc:sldMkLst>
          <pc:docMk/>
          <pc:sldMk cId="1163318086" sldId="257"/>
        </pc:sldMkLst>
        <pc:spChg chg="mod">
          <ac:chgData name="Shirley Chen" userId="19123e9fcf5bb413" providerId="LiveId" clId="{D238B7F6-7803-424E-9FC7-7BA67C9F9CD9}" dt="2020-02-04T23:49:28.902" v="28" actId="20577"/>
          <ac:spMkLst>
            <pc:docMk/>
            <pc:sldMk cId="1163318086" sldId="257"/>
            <ac:spMk id="2" creationId="{DD5EBB02-7EFC-491D-BF8F-E0293BD44A6E}"/>
          </ac:spMkLst>
        </pc:spChg>
        <pc:spChg chg="add mod">
          <ac:chgData name="Shirley Chen" userId="19123e9fcf5bb413" providerId="LiveId" clId="{D238B7F6-7803-424E-9FC7-7BA67C9F9CD9}" dt="2020-02-05T00:46:03.502" v="3008" actId="1582"/>
          <ac:spMkLst>
            <pc:docMk/>
            <pc:sldMk cId="1163318086" sldId="257"/>
            <ac:spMk id="5" creationId="{D51EA62B-B9AE-457D-B808-326E5576A911}"/>
          </ac:spMkLst>
        </pc:spChg>
        <pc:spChg chg="add mod">
          <ac:chgData name="Shirley Chen" userId="19123e9fcf5bb413" providerId="LiveId" clId="{D238B7F6-7803-424E-9FC7-7BA67C9F9CD9}" dt="2020-02-05T00:46:29.331" v="3011" actId="14100"/>
          <ac:spMkLst>
            <pc:docMk/>
            <pc:sldMk cId="1163318086" sldId="257"/>
            <ac:spMk id="6" creationId="{15EEFE53-6C5F-4A8B-B080-38A2A3C7417A}"/>
          </ac:spMkLst>
        </pc:spChg>
        <pc:spChg chg="add mod">
          <ac:chgData name="Shirley Chen" userId="19123e9fcf5bb413" providerId="LiveId" clId="{D238B7F6-7803-424E-9FC7-7BA67C9F9CD9}" dt="2020-02-05T00:46:48.395" v="3014" actId="14100"/>
          <ac:spMkLst>
            <pc:docMk/>
            <pc:sldMk cId="1163318086" sldId="257"/>
            <ac:spMk id="7" creationId="{99E8C7F8-7733-4A99-8938-5DDFDD7C3651}"/>
          </ac:spMkLst>
        </pc:spChg>
        <pc:spChg chg="add mod">
          <ac:chgData name="Shirley Chen" userId="19123e9fcf5bb413" providerId="LiveId" clId="{D238B7F6-7803-424E-9FC7-7BA67C9F9CD9}" dt="2020-02-05T00:47:42.735" v="3091" actId="20577"/>
          <ac:spMkLst>
            <pc:docMk/>
            <pc:sldMk cId="1163318086" sldId="257"/>
            <ac:spMk id="8" creationId="{55B247DD-2863-4BCE-82AD-D57A49B4B132}"/>
          </ac:spMkLst>
        </pc:spChg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280414491" sldId="258"/>
        </pc:sldMkLst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3216704692" sldId="260"/>
        </pc:sldMkLst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1797015686" sldId="261"/>
        </pc:sldMkLst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3693705467" sldId="262"/>
        </pc:sldMkLst>
      </pc:sldChg>
      <pc:sldChg chg="modSp ord">
        <pc:chgData name="Shirley Chen" userId="19123e9fcf5bb413" providerId="LiveId" clId="{D238B7F6-7803-424E-9FC7-7BA67C9F9CD9}" dt="2020-02-05T00:53:21.016" v="3215" actId="20577"/>
        <pc:sldMkLst>
          <pc:docMk/>
          <pc:sldMk cId="3071840166" sldId="269"/>
        </pc:sldMkLst>
        <pc:spChg chg="mod">
          <ac:chgData name="Shirley Chen" userId="19123e9fcf5bb413" providerId="LiveId" clId="{D238B7F6-7803-424E-9FC7-7BA67C9F9CD9}" dt="2020-02-05T00:53:21.016" v="3215" actId="20577"/>
          <ac:spMkLst>
            <pc:docMk/>
            <pc:sldMk cId="3071840166" sldId="269"/>
            <ac:spMk id="2" creationId="{AA6B5205-EC29-472E-A4F5-136FCF147C2C}"/>
          </ac:spMkLst>
        </pc:spChg>
        <pc:spChg chg="mod">
          <ac:chgData name="Shirley Chen" userId="19123e9fcf5bb413" providerId="LiveId" clId="{D238B7F6-7803-424E-9FC7-7BA67C9F9CD9}" dt="2020-02-05T00:38:46.783" v="2721" actId="113"/>
          <ac:spMkLst>
            <pc:docMk/>
            <pc:sldMk cId="3071840166" sldId="269"/>
            <ac:spMk id="3" creationId="{C1820F6E-BCB6-44DE-8541-862331E36D1F}"/>
          </ac:spMkLst>
        </pc:spChg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1017124522" sldId="271"/>
        </pc:sldMkLst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2862497524" sldId="272"/>
        </pc:sldMkLst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732635688" sldId="274"/>
        </pc:sldMkLst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1411152777" sldId="275"/>
        </pc:sldMkLst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2624812394" sldId="276"/>
        </pc:sldMkLst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1603285012" sldId="277"/>
        </pc:sldMkLst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1798393404" sldId="278"/>
        </pc:sldMkLst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2893910391" sldId="279"/>
        </pc:sldMkLst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375747199" sldId="280"/>
        </pc:sldMkLst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766036" sldId="281"/>
        </pc:sldMkLst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3264904965" sldId="282"/>
        </pc:sldMkLst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919008319" sldId="284"/>
        </pc:sldMkLst>
      </pc:sldChg>
      <pc:sldChg chg="modSp">
        <pc:chgData name="Shirley Chen" userId="19123e9fcf5bb413" providerId="LiveId" clId="{D238B7F6-7803-424E-9FC7-7BA67C9F9CD9}" dt="2020-02-04T23:53:40.663" v="375" actId="20577"/>
        <pc:sldMkLst>
          <pc:docMk/>
          <pc:sldMk cId="587853994" sldId="293"/>
        </pc:sldMkLst>
        <pc:spChg chg="mod">
          <ac:chgData name="Shirley Chen" userId="19123e9fcf5bb413" providerId="LiveId" clId="{D238B7F6-7803-424E-9FC7-7BA67C9F9CD9}" dt="2020-02-04T23:53:40.663" v="375" actId="20577"/>
          <ac:spMkLst>
            <pc:docMk/>
            <pc:sldMk cId="587853994" sldId="293"/>
            <ac:spMk id="3" creationId="{C362A2F0-DA21-49D5-A42E-CD39452BA2CD}"/>
          </ac:spMkLst>
        </pc:spChg>
      </pc:sldChg>
      <pc:sldChg chg="modSp">
        <pc:chgData name="Shirley Chen" userId="19123e9fcf5bb413" providerId="LiveId" clId="{D238B7F6-7803-424E-9FC7-7BA67C9F9CD9}" dt="2020-02-05T00:35:07.991" v="2495" actId="20577"/>
        <pc:sldMkLst>
          <pc:docMk/>
          <pc:sldMk cId="2784999087" sldId="294"/>
        </pc:sldMkLst>
        <pc:spChg chg="mod">
          <ac:chgData name="Shirley Chen" userId="19123e9fcf5bb413" providerId="LiveId" clId="{D238B7F6-7803-424E-9FC7-7BA67C9F9CD9}" dt="2020-02-05T00:35:07.991" v="2495" actId="20577"/>
          <ac:spMkLst>
            <pc:docMk/>
            <pc:sldMk cId="2784999087" sldId="294"/>
            <ac:spMk id="3" creationId="{5AED4C3D-CD5C-4154-921A-F231F5814F57}"/>
          </ac:spMkLst>
        </pc:spChg>
      </pc:sldChg>
      <pc:sldChg chg="modSp">
        <pc:chgData name="Shirley Chen" userId="19123e9fcf5bb413" providerId="LiveId" clId="{D238B7F6-7803-424E-9FC7-7BA67C9F9CD9}" dt="2020-02-05T00:50:53.234" v="3134" actId="14100"/>
        <pc:sldMkLst>
          <pc:docMk/>
          <pc:sldMk cId="87996936" sldId="295"/>
        </pc:sldMkLst>
        <pc:picChg chg="mod">
          <ac:chgData name="Shirley Chen" userId="19123e9fcf5bb413" providerId="LiveId" clId="{D238B7F6-7803-424E-9FC7-7BA67C9F9CD9}" dt="2020-02-05T00:50:53.234" v="3134" actId="14100"/>
          <ac:picMkLst>
            <pc:docMk/>
            <pc:sldMk cId="87996936" sldId="295"/>
            <ac:picMk id="4" creationId="{173B9436-D351-4A3C-94F7-0F9ADE7333B1}"/>
          </ac:picMkLst>
        </pc:picChg>
      </pc:sldChg>
      <pc:sldChg chg="modSp del">
        <pc:chgData name="Shirley Chen" userId="19123e9fcf5bb413" providerId="LiveId" clId="{D238B7F6-7803-424E-9FC7-7BA67C9F9CD9}" dt="2020-02-05T00:50:48.581" v="3133" actId="47"/>
        <pc:sldMkLst>
          <pc:docMk/>
          <pc:sldMk cId="2004744377" sldId="296"/>
        </pc:sldMkLst>
        <pc:spChg chg="mod">
          <ac:chgData name="Shirley Chen" userId="19123e9fcf5bb413" providerId="LiveId" clId="{D238B7F6-7803-424E-9FC7-7BA67C9F9CD9}" dt="2020-02-05T00:42:15.374" v="2845" actId="16959"/>
          <ac:spMkLst>
            <pc:docMk/>
            <pc:sldMk cId="2004744377" sldId="296"/>
            <ac:spMk id="3" creationId="{F40C4E5D-D1E9-4CA5-87B3-3FFE3DE30344}"/>
          </ac:spMkLst>
        </pc:spChg>
      </pc:sldChg>
      <pc:sldChg chg="modSp">
        <pc:chgData name="Shirley Chen" userId="19123e9fcf5bb413" providerId="LiveId" clId="{D238B7F6-7803-424E-9FC7-7BA67C9F9CD9}" dt="2020-02-05T01:04:34.461" v="3608" actId="20577"/>
        <pc:sldMkLst>
          <pc:docMk/>
          <pc:sldMk cId="3779370551" sldId="298"/>
        </pc:sldMkLst>
        <pc:spChg chg="mod">
          <ac:chgData name="Shirley Chen" userId="19123e9fcf5bb413" providerId="LiveId" clId="{D238B7F6-7803-424E-9FC7-7BA67C9F9CD9}" dt="2020-02-05T01:04:34.461" v="3608" actId="20577"/>
          <ac:spMkLst>
            <pc:docMk/>
            <pc:sldMk cId="3779370551" sldId="298"/>
            <ac:spMk id="3" creationId="{7C791F69-5150-45FE-9D13-2DCE38043D10}"/>
          </ac:spMkLst>
        </pc:spChg>
      </pc:sldChg>
      <pc:sldChg chg="modSp">
        <pc:chgData name="Shirley Chen" userId="19123e9fcf5bb413" providerId="LiveId" clId="{D238B7F6-7803-424E-9FC7-7BA67C9F9CD9}" dt="2020-02-05T00:52:37.911" v="3210" actId="12"/>
        <pc:sldMkLst>
          <pc:docMk/>
          <pc:sldMk cId="1242367224" sldId="299"/>
        </pc:sldMkLst>
        <pc:spChg chg="mod">
          <ac:chgData name="Shirley Chen" userId="19123e9fcf5bb413" providerId="LiveId" clId="{D238B7F6-7803-424E-9FC7-7BA67C9F9CD9}" dt="2020-02-05T00:52:37.911" v="3210" actId="12"/>
          <ac:spMkLst>
            <pc:docMk/>
            <pc:sldMk cId="1242367224" sldId="299"/>
            <ac:spMk id="3" creationId="{04321B17-551D-4CB7-855F-6C20EF84895F}"/>
          </ac:spMkLst>
        </pc:spChg>
      </pc:sldChg>
      <pc:sldChg chg="modSp">
        <pc:chgData name="Shirley Chen" userId="19123e9fcf5bb413" providerId="LiveId" clId="{D238B7F6-7803-424E-9FC7-7BA67C9F9CD9}" dt="2020-02-05T00:01:48.760" v="964" actId="20577"/>
        <pc:sldMkLst>
          <pc:docMk/>
          <pc:sldMk cId="2413901606" sldId="305"/>
        </pc:sldMkLst>
        <pc:spChg chg="mod">
          <ac:chgData name="Shirley Chen" userId="19123e9fcf5bb413" providerId="LiveId" clId="{D238B7F6-7803-424E-9FC7-7BA67C9F9CD9}" dt="2020-02-05T00:01:48.760" v="964" actId="20577"/>
          <ac:spMkLst>
            <pc:docMk/>
            <pc:sldMk cId="2413901606" sldId="305"/>
            <ac:spMk id="3" creationId="{FDE9DBFD-F2DB-40B4-A073-C1365552F43F}"/>
          </ac:spMkLst>
        </pc:spChg>
      </pc:sldChg>
      <pc:sldChg chg="del">
        <pc:chgData name="Shirley Chen" userId="19123e9fcf5bb413" providerId="LiveId" clId="{D238B7F6-7803-424E-9FC7-7BA67C9F9CD9}" dt="2020-02-05T00:18:17.533" v="1970" actId="47"/>
        <pc:sldMkLst>
          <pc:docMk/>
          <pc:sldMk cId="2581535695" sldId="311"/>
        </pc:sldMkLst>
      </pc:sldChg>
      <pc:sldChg chg="modSp add modNotesTx">
        <pc:chgData name="Shirley Chen" userId="19123e9fcf5bb413" providerId="LiveId" clId="{D238B7F6-7803-424E-9FC7-7BA67C9F9CD9}" dt="2020-02-05T01:02:21.030" v="3604" actId="207"/>
        <pc:sldMkLst>
          <pc:docMk/>
          <pc:sldMk cId="1311947951" sldId="312"/>
        </pc:sldMkLst>
        <pc:spChg chg="mod">
          <ac:chgData name="Shirley Chen" userId="19123e9fcf5bb413" providerId="LiveId" clId="{D238B7F6-7803-424E-9FC7-7BA67C9F9CD9}" dt="2020-02-05T01:02:21.030" v="3604" actId="207"/>
          <ac:spMkLst>
            <pc:docMk/>
            <pc:sldMk cId="1311947951" sldId="312"/>
            <ac:spMk id="3" creationId="{FDE9DBFD-F2DB-40B4-A073-C1365552F43F}"/>
          </ac:spMkLst>
        </pc:spChg>
      </pc:sldChg>
      <pc:sldChg chg="modSp add ord">
        <pc:chgData name="Shirley Chen" userId="19123e9fcf5bb413" providerId="LiveId" clId="{D238B7F6-7803-424E-9FC7-7BA67C9F9CD9}" dt="2020-02-05T00:40:31.487" v="2776" actId="20578"/>
        <pc:sldMkLst>
          <pc:docMk/>
          <pc:sldMk cId="1192910977" sldId="313"/>
        </pc:sldMkLst>
        <pc:spChg chg="mod">
          <ac:chgData name="Shirley Chen" userId="19123e9fcf5bb413" providerId="LiveId" clId="{D238B7F6-7803-424E-9FC7-7BA67C9F9CD9}" dt="2020-02-05T00:05:55.673" v="982" actId="20577"/>
          <ac:spMkLst>
            <pc:docMk/>
            <pc:sldMk cId="1192910977" sldId="313"/>
            <ac:spMk id="2" creationId="{36B33D44-D93A-4517-835D-C332E27BB941}"/>
          </ac:spMkLst>
        </pc:spChg>
        <pc:spChg chg="mod">
          <ac:chgData name="Shirley Chen" userId="19123e9fcf5bb413" providerId="LiveId" clId="{D238B7F6-7803-424E-9FC7-7BA67C9F9CD9}" dt="2020-02-05T00:40:31.487" v="2776" actId="20578"/>
          <ac:spMkLst>
            <pc:docMk/>
            <pc:sldMk cId="1192910977" sldId="313"/>
            <ac:spMk id="3" creationId="{7C791F69-5150-45FE-9D13-2DCE38043D10}"/>
          </ac:spMkLst>
        </pc:spChg>
      </pc:sldChg>
      <pc:sldChg chg="modSp add">
        <pc:chgData name="Shirley Chen" userId="19123e9fcf5bb413" providerId="LiveId" clId="{D238B7F6-7803-424E-9FC7-7BA67C9F9CD9}" dt="2020-02-05T00:38:26.485" v="2717" actId="2711"/>
        <pc:sldMkLst>
          <pc:docMk/>
          <pc:sldMk cId="2141030347" sldId="314"/>
        </pc:sldMkLst>
        <pc:spChg chg="mod">
          <ac:chgData name="Shirley Chen" userId="19123e9fcf5bb413" providerId="LiveId" clId="{D238B7F6-7803-424E-9FC7-7BA67C9F9CD9}" dt="2020-02-05T00:38:26.485" v="2717" actId="2711"/>
          <ac:spMkLst>
            <pc:docMk/>
            <pc:sldMk cId="2141030347" sldId="314"/>
            <ac:spMk id="3" creationId="{5AED4C3D-CD5C-4154-921A-F231F5814F57}"/>
          </ac:spMkLst>
        </pc:spChg>
      </pc:sldChg>
      <pc:sldChg chg="modSp add">
        <pc:chgData name="Shirley Chen" userId="19123e9fcf5bb413" providerId="LiveId" clId="{D238B7F6-7803-424E-9FC7-7BA67C9F9CD9}" dt="2020-02-05T01:04:49.432" v="3622" actId="20577"/>
        <pc:sldMkLst>
          <pc:docMk/>
          <pc:sldMk cId="916491229" sldId="315"/>
        </pc:sldMkLst>
        <pc:spChg chg="mod">
          <ac:chgData name="Shirley Chen" userId="19123e9fcf5bb413" providerId="LiveId" clId="{D238B7F6-7803-424E-9FC7-7BA67C9F9CD9}" dt="2020-02-05T01:04:49.432" v="3622" actId="20577"/>
          <ac:spMkLst>
            <pc:docMk/>
            <pc:sldMk cId="916491229" sldId="315"/>
            <ac:spMk id="3" creationId="{7C791F69-5150-45FE-9D13-2DCE38043D10}"/>
          </ac:spMkLst>
        </pc:spChg>
      </pc:sldChg>
      <pc:sldChg chg="addSp delSp modSp add">
        <pc:chgData name="Shirley Chen" userId="19123e9fcf5bb413" providerId="LiveId" clId="{D238B7F6-7803-424E-9FC7-7BA67C9F9CD9}" dt="2020-02-05T00:47:52.812" v="3129" actId="20577"/>
        <pc:sldMkLst>
          <pc:docMk/>
          <pc:sldMk cId="2101140852" sldId="316"/>
        </pc:sldMkLst>
        <pc:spChg chg="mod">
          <ac:chgData name="Shirley Chen" userId="19123e9fcf5bb413" providerId="LiveId" clId="{D238B7F6-7803-424E-9FC7-7BA67C9F9CD9}" dt="2020-02-05T00:47:52.812" v="3129" actId="20577"/>
          <ac:spMkLst>
            <pc:docMk/>
            <pc:sldMk cId="2101140852" sldId="316"/>
            <ac:spMk id="3" creationId="{548CBE52-3599-46E5-88FB-F3713226B54D}"/>
          </ac:spMkLst>
        </pc:spChg>
        <pc:picChg chg="del">
          <ac:chgData name="Shirley Chen" userId="19123e9fcf5bb413" providerId="LiveId" clId="{D238B7F6-7803-424E-9FC7-7BA67C9F9CD9}" dt="2020-02-05T00:44:26.399" v="2900" actId="478"/>
          <ac:picMkLst>
            <pc:docMk/>
            <pc:sldMk cId="2101140852" sldId="316"/>
            <ac:picMk id="4" creationId="{0EAE8157-0EBE-4EB9-B97E-A2AAD5F8EA43}"/>
          </ac:picMkLst>
        </pc:picChg>
        <pc:picChg chg="add mod">
          <ac:chgData name="Shirley Chen" userId="19123e9fcf5bb413" providerId="LiveId" clId="{D238B7F6-7803-424E-9FC7-7BA67C9F9CD9}" dt="2020-02-05T00:45:40.682" v="3004" actId="1076"/>
          <ac:picMkLst>
            <pc:docMk/>
            <pc:sldMk cId="2101140852" sldId="316"/>
            <ac:picMk id="5" creationId="{CC72B4C7-AB4C-4E62-9036-D078DB270FF9}"/>
          </ac:picMkLst>
        </pc:picChg>
      </pc:sldChg>
      <pc:sldChg chg="modSp add ord">
        <pc:chgData name="Shirley Chen" userId="19123e9fcf5bb413" providerId="LiveId" clId="{D238B7F6-7803-424E-9FC7-7BA67C9F9CD9}" dt="2020-02-05T00:57:15.937" v="3314" actId="20577"/>
        <pc:sldMkLst>
          <pc:docMk/>
          <pc:sldMk cId="2059670440" sldId="317"/>
        </pc:sldMkLst>
        <pc:spChg chg="mod">
          <ac:chgData name="Shirley Chen" userId="19123e9fcf5bb413" providerId="LiveId" clId="{D238B7F6-7803-424E-9FC7-7BA67C9F9CD9}" dt="2020-02-05T00:57:15.937" v="3314" actId="20577"/>
          <ac:spMkLst>
            <pc:docMk/>
            <pc:sldMk cId="2059670440" sldId="317"/>
            <ac:spMk id="3" creationId="{F40C4E5D-D1E9-4CA5-87B3-3FFE3DE30344}"/>
          </ac:spMkLst>
        </pc:spChg>
      </pc:sldChg>
      <pc:sldChg chg="modSp add">
        <pc:chgData name="Shirley Chen" userId="19123e9fcf5bb413" providerId="LiveId" clId="{D238B7F6-7803-424E-9FC7-7BA67C9F9CD9}" dt="2020-02-05T00:52:41.745" v="3213" actId="5793"/>
        <pc:sldMkLst>
          <pc:docMk/>
          <pc:sldMk cId="1351365012" sldId="318"/>
        </pc:sldMkLst>
        <pc:spChg chg="mod">
          <ac:chgData name="Shirley Chen" userId="19123e9fcf5bb413" providerId="LiveId" clId="{D238B7F6-7803-424E-9FC7-7BA67C9F9CD9}" dt="2020-02-05T00:52:41.745" v="3213" actId="5793"/>
          <ac:spMkLst>
            <pc:docMk/>
            <pc:sldMk cId="1351365012" sldId="318"/>
            <ac:spMk id="3" creationId="{04321B17-551D-4CB7-855F-6C20EF84895F}"/>
          </ac:spMkLst>
        </pc:spChg>
      </pc:sldChg>
    </pc:docChg>
  </pc:docChgLst>
  <pc:docChgLst>
    <pc:chgData name="Shirley Chen" userId="19123e9fcf5bb413" providerId="LiveId" clId="{9D7D9DAE-C785-40A8-8203-8E1D54E822A2}"/>
    <pc:docChg chg="custSel addSld modSld">
      <pc:chgData name="Shirley Chen" userId="19123e9fcf5bb413" providerId="LiveId" clId="{9D7D9DAE-C785-40A8-8203-8E1D54E822A2}" dt="2020-02-11T01:54:08.504" v="101"/>
      <pc:docMkLst>
        <pc:docMk/>
      </pc:docMkLst>
      <pc:sldChg chg="modSp">
        <pc:chgData name="Shirley Chen" userId="19123e9fcf5bb413" providerId="LiveId" clId="{9D7D9DAE-C785-40A8-8203-8E1D54E822A2}" dt="2020-02-07T06:21:33.468" v="56" actId="313"/>
        <pc:sldMkLst>
          <pc:docMk/>
          <pc:sldMk cId="227337886" sldId="256"/>
        </pc:sldMkLst>
        <pc:spChg chg="mod">
          <ac:chgData name="Shirley Chen" userId="19123e9fcf5bb413" providerId="LiveId" clId="{9D7D9DAE-C785-40A8-8203-8E1D54E822A2}" dt="2020-02-07T06:21:33.468" v="56" actId="313"/>
          <ac:spMkLst>
            <pc:docMk/>
            <pc:sldMk cId="227337886" sldId="256"/>
            <ac:spMk id="2" creationId="{5FA0677B-0C47-42DF-BAAD-22DA704E5397}"/>
          </ac:spMkLst>
        </pc:spChg>
        <pc:spChg chg="mod">
          <ac:chgData name="Shirley Chen" userId="19123e9fcf5bb413" providerId="LiveId" clId="{9D7D9DAE-C785-40A8-8203-8E1D54E822A2}" dt="2020-02-07T06:21:18.621" v="10" actId="20577"/>
          <ac:spMkLst>
            <pc:docMk/>
            <pc:sldMk cId="227337886" sldId="256"/>
            <ac:spMk id="3" creationId="{F85F062F-EBA5-4842-9E95-131F9594AC3F}"/>
          </ac:spMkLst>
        </pc:spChg>
      </pc:sldChg>
      <pc:sldChg chg="modSp">
        <pc:chgData name="Shirley Chen" userId="19123e9fcf5bb413" providerId="LiveId" clId="{9D7D9DAE-C785-40A8-8203-8E1D54E822A2}" dt="2020-02-07T06:21:51.867" v="58" actId="113"/>
        <pc:sldMkLst>
          <pc:docMk/>
          <pc:sldMk cId="1242367224" sldId="299"/>
        </pc:sldMkLst>
        <pc:spChg chg="mod">
          <ac:chgData name="Shirley Chen" userId="19123e9fcf5bb413" providerId="LiveId" clId="{9D7D9DAE-C785-40A8-8203-8E1D54E822A2}" dt="2020-02-07T06:21:51.867" v="58" actId="113"/>
          <ac:spMkLst>
            <pc:docMk/>
            <pc:sldMk cId="1242367224" sldId="299"/>
            <ac:spMk id="3" creationId="{04321B17-551D-4CB7-855F-6C20EF84895F}"/>
          </ac:spMkLst>
        </pc:spChg>
      </pc:sldChg>
      <pc:sldChg chg="modSp">
        <pc:chgData name="Shirley Chen" userId="19123e9fcf5bb413" providerId="LiveId" clId="{9D7D9DAE-C785-40A8-8203-8E1D54E822A2}" dt="2020-02-07T06:22:07.440" v="62" actId="12"/>
        <pc:sldMkLst>
          <pc:docMk/>
          <pc:sldMk cId="1351365012" sldId="318"/>
        </pc:sldMkLst>
        <pc:spChg chg="mod">
          <ac:chgData name="Shirley Chen" userId="19123e9fcf5bb413" providerId="LiveId" clId="{9D7D9DAE-C785-40A8-8203-8E1D54E822A2}" dt="2020-02-07T06:22:07.440" v="62" actId="12"/>
          <ac:spMkLst>
            <pc:docMk/>
            <pc:sldMk cId="1351365012" sldId="318"/>
            <ac:spMk id="3" creationId="{04321B17-551D-4CB7-855F-6C20EF84895F}"/>
          </ac:spMkLst>
        </pc:spChg>
      </pc:sldChg>
      <pc:sldChg chg="addSp delSp modSp add modTransition">
        <pc:chgData name="Shirley Chen" userId="19123e9fcf5bb413" providerId="LiveId" clId="{9D7D9DAE-C785-40A8-8203-8E1D54E822A2}" dt="2020-02-11T01:54:08.504" v="101"/>
        <pc:sldMkLst>
          <pc:docMk/>
          <pc:sldMk cId="1264170662" sldId="319"/>
        </pc:sldMkLst>
        <pc:spChg chg="mod">
          <ac:chgData name="Shirley Chen" userId="19123e9fcf5bb413" providerId="LiveId" clId="{9D7D9DAE-C785-40A8-8203-8E1D54E822A2}" dt="2020-02-07T06:23:32.784" v="89"/>
          <ac:spMkLst>
            <pc:docMk/>
            <pc:sldMk cId="1264170662" sldId="319"/>
            <ac:spMk id="2" creationId="{DCD83EA9-C850-4CE9-9525-899E90793815}"/>
          </ac:spMkLst>
        </pc:spChg>
        <pc:spChg chg="add del mod">
          <ac:chgData name="Shirley Chen" userId="19123e9fcf5bb413" providerId="LiveId" clId="{9D7D9DAE-C785-40A8-8203-8E1D54E822A2}" dt="2020-02-07T06:24:19.821" v="100" actId="20577"/>
          <ac:spMkLst>
            <pc:docMk/>
            <pc:sldMk cId="1264170662" sldId="319"/>
            <ac:spMk id="3" creationId="{678BA690-0C55-4E88-AC87-C5BB9CC373EF}"/>
          </ac:spMkLst>
        </pc:spChg>
        <pc:spChg chg="add del">
          <ac:chgData name="Shirley Chen" userId="19123e9fcf5bb413" providerId="LiveId" clId="{9D7D9DAE-C785-40A8-8203-8E1D54E822A2}" dt="2020-02-07T06:22:54.160" v="65"/>
          <ac:spMkLst>
            <pc:docMk/>
            <pc:sldMk cId="1264170662" sldId="319"/>
            <ac:spMk id="4" creationId="{6F42245A-A46F-4BC9-B97F-A29E377B146C}"/>
          </ac:spMkLst>
        </pc:spChg>
        <pc:spChg chg="add mod">
          <ac:chgData name="Shirley Chen" userId="19123e9fcf5bb413" providerId="LiveId" clId="{9D7D9DAE-C785-40A8-8203-8E1D54E822A2}" dt="2020-02-07T06:23:53.886" v="96" actId="115"/>
          <ac:spMkLst>
            <pc:docMk/>
            <pc:sldMk cId="1264170662" sldId="319"/>
            <ac:spMk id="5" creationId="{BA1AD79E-B612-4040-9732-D3B2F6E3451C}"/>
          </ac:spMkLst>
        </pc:spChg>
      </pc:sldChg>
    </pc:docChg>
  </pc:docChgLst>
  <pc:docChgLst>
    <pc:chgData name="Shirley Chen" userId="19123e9fcf5bb413" providerId="LiveId" clId="{9E8B4458-5B91-437D-B2A2-F6E9F646DFBB}"/>
    <pc:docChg chg="custSel addSld modSld">
      <pc:chgData name="Shirley Chen" userId="19123e9fcf5bb413" providerId="LiveId" clId="{9E8B4458-5B91-437D-B2A2-F6E9F646DFBB}" dt="2020-02-04T23:43:10.780" v="17" actId="20577"/>
      <pc:docMkLst>
        <pc:docMk/>
      </pc:docMkLst>
      <pc:sldChg chg="modSp">
        <pc:chgData name="Shirley Chen" userId="19123e9fcf5bb413" providerId="LiveId" clId="{9E8B4458-5B91-437D-B2A2-F6E9F646DFBB}" dt="2020-01-30T21:32:57.559" v="0" actId="1036"/>
        <pc:sldMkLst>
          <pc:docMk/>
          <pc:sldMk cId="2938064347" sldId="302"/>
        </pc:sldMkLst>
        <pc:picChg chg="mod">
          <ac:chgData name="Shirley Chen" userId="19123e9fcf5bb413" providerId="LiveId" clId="{9E8B4458-5B91-437D-B2A2-F6E9F646DFBB}" dt="2020-01-30T21:32:57.559" v="0" actId="1036"/>
          <ac:picMkLst>
            <pc:docMk/>
            <pc:sldMk cId="2938064347" sldId="302"/>
            <ac:picMk id="4" creationId="{C3E81DA2-B013-4148-B05F-DAC4A8ABE8F2}"/>
          </ac:picMkLst>
        </pc:picChg>
      </pc:sldChg>
      <pc:sldChg chg="delSp modSp add">
        <pc:chgData name="Shirley Chen" userId="19123e9fcf5bb413" providerId="LiveId" clId="{9E8B4458-5B91-437D-B2A2-F6E9F646DFBB}" dt="2020-02-04T23:43:10.780" v="17" actId="20577"/>
        <pc:sldMkLst>
          <pc:docMk/>
          <pc:sldMk cId="2581535695" sldId="311"/>
        </pc:sldMkLst>
        <pc:spChg chg="mod">
          <ac:chgData name="Shirley Chen" userId="19123e9fcf5bb413" providerId="LiveId" clId="{9E8B4458-5B91-437D-B2A2-F6E9F646DFBB}" dt="2020-02-04T23:43:10.780" v="17" actId="20577"/>
          <ac:spMkLst>
            <pc:docMk/>
            <pc:sldMk cId="2581535695" sldId="311"/>
            <ac:spMk id="2" creationId="{EEBE8051-9897-48B8-BDC1-880070B030E8}"/>
          </ac:spMkLst>
        </pc:spChg>
        <pc:spChg chg="del">
          <ac:chgData name="Shirley Chen" userId="19123e9fcf5bb413" providerId="LiveId" clId="{9E8B4458-5B91-437D-B2A2-F6E9F646DFBB}" dt="2020-02-04T23:43:03.756" v="2" actId="478"/>
          <ac:spMkLst>
            <pc:docMk/>
            <pc:sldMk cId="2581535695" sldId="311"/>
            <ac:spMk id="3" creationId="{9EF64AF2-9080-4282-B92B-74B7F011930B}"/>
          </ac:spMkLst>
        </pc:spChg>
      </pc:sldChg>
    </pc:docChg>
  </pc:docChgLst>
  <pc:docChgLst>
    <pc:chgData name="Shirley Chen" userId="19123e9fcf5bb413" providerId="LiveId" clId="{8A2F42B3-689B-42BA-84AB-C6BE755BA143}"/>
    <pc:docChg chg="undo custSel addSld delSld modSld sldOrd">
      <pc:chgData name="Shirley Chen" userId="19123e9fcf5bb413" providerId="LiveId" clId="{8A2F42B3-689B-42BA-84AB-C6BE755BA143}" dt="2019-05-03T18:52:38.548" v="8536" actId="20577"/>
      <pc:docMkLst>
        <pc:docMk/>
      </pc:docMkLst>
      <pc:sldChg chg="modSp">
        <pc:chgData name="Shirley Chen" userId="19123e9fcf5bb413" providerId="LiveId" clId="{8A2F42B3-689B-42BA-84AB-C6BE755BA143}" dt="2019-05-03T08:29:28.228" v="7907" actId="20577"/>
        <pc:sldMkLst>
          <pc:docMk/>
          <pc:sldMk cId="227337886" sldId="256"/>
        </pc:sldMkLst>
        <pc:spChg chg="mod">
          <ac:chgData name="Shirley Chen" userId="19123e9fcf5bb413" providerId="LiveId" clId="{8A2F42B3-689B-42BA-84AB-C6BE755BA143}" dt="2019-05-03T08:29:28.228" v="7907" actId="20577"/>
          <ac:spMkLst>
            <pc:docMk/>
            <pc:sldMk cId="227337886" sldId="256"/>
            <ac:spMk id="3" creationId="{F85F062F-EBA5-4842-9E95-131F9594AC3F}"/>
          </ac:spMkLst>
        </pc:spChg>
      </pc:sldChg>
      <pc:sldChg chg="addSp modSp">
        <pc:chgData name="Shirley Chen" userId="19123e9fcf5bb413" providerId="LiveId" clId="{8A2F42B3-689B-42BA-84AB-C6BE755BA143}" dt="2019-05-03T08:29:36.161" v="7908" actId="732"/>
        <pc:sldMkLst>
          <pc:docMk/>
          <pc:sldMk cId="1163318086" sldId="257"/>
        </pc:sldMkLst>
        <pc:picChg chg="add mod modCrop">
          <ac:chgData name="Shirley Chen" userId="19123e9fcf5bb413" providerId="LiveId" clId="{8A2F42B3-689B-42BA-84AB-C6BE755BA143}" dt="2019-05-03T08:29:36.161" v="7908" actId="732"/>
          <ac:picMkLst>
            <pc:docMk/>
            <pc:sldMk cId="1163318086" sldId="257"/>
            <ac:picMk id="4" creationId="{0EAE8157-0EBE-4EB9-B97E-A2AAD5F8EA43}"/>
          </ac:picMkLst>
        </pc:picChg>
      </pc:sldChg>
      <pc:sldChg chg="modSp add ord modTransition">
        <pc:chgData name="Shirley Chen" userId="19123e9fcf5bb413" providerId="LiveId" clId="{8A2F42B3-689B-42BA-84AB-C6BE755BA143}" dt="2019-05-03T04:51:24.495" v="3461"/>
        <pc:sldMkLst>
          <pc:docMk/>
          <pc:sldMk cId="280414491" sldId="258"/>
        </pc:sldMkLst>
        <pc:spChg chg="mod">
          <ac:chgData name="Shirley Chen" userId="19123e9fcf5bb413" providerId="LiveId" clId="{8A2F42B3-689B-42BA-84AB-C6BE755BA143}" dt="2019-05-03T04:37:35.163" v="2697" actId="20577"/>
          <ac:spMkLst>
            <pc:docMk/>
            <pc:sldMk cId="280414491" sldId="258"/>
            <ac:spMk id="2" creationId="{16232586-4098-45B6-9B34-53B7F60F976E}"/>
          </ac:spMkLst>
        </pc:spChg>
        <pc:spChg chg="mod">
          <ac:chgData name="Shirley Chen" userId="19123e9fcf5bb413" providerId="LiveId" clId="{8A2F42B3-689B-42BA-84AB-C6BE755BA143}" dt="2019-05-02T02:18:08.612" v="447" actId="20577"/>
          <ac:spMkLst>
            <pc:docMk/>
            <pc:sldMk cId="280414491" sldId="258"/>
            <ac:spMk id="3" creationId="{C6276CEA-CDCB-42E0-8F09-7AA292D11B99}"/>
          </ac:spMkLst>
        </pc:spChg>
      </pc:sldChg>
      <pc:sldChg chg="modSp add del">
        <pc:chgData name="Shirley Chen" userId="19123e9fcf5bb413" providerId="LiveId" clId="{8A2F42B3-689B-42BA-84AB-C6BE755BA143}" dt="2019-05-03T06:14:36.945" v="3576" actId="2696"/>
        <pc:sldMkLst>
          <pc:docMk/>
          <pc:sldMk cId="2763296121" sldId="259"/>
        </pc:sldMkLst>
        <pc:spChg chg="mod">
          <ac:chgData name="Shirley Chen" userId="19123e9fcf5bb413" providerId="LiveId" clId="{8A2F42B3-689B-42BA-84AB-C6BE755BA143}" dt="2019-05-02T02:05:47.936" v="44" actId="20577"/>
          <ac:spMkLst>
            <pc:docMk/>
            <pc:sldMk cId="2763296121" sldId="259"/>
            <ac:spMk id="2" creationId="{75900375-F3E3-4DEC-9E79-8805BD1D5FAA}"/>
          </ac:spMkLst>
        </pc:spChg>
        <pc:spChg chg="mod">
          <ac:chgData name="Shirley Chen" userId="19123e9fcf5bb413" providerId="LiveId" clId="{8A2F42B3-689B-42BA-84AB-C6BE755BA143}" dt="2019-05-02T02:06:55.162" v="77" actId="20577"/>
          <ac:spMkLst>
            <pc:docMk/>
            <pc:sldMk cId="2763296121" sldId="259"/>
            <ac:spMk id="3" creationId="{105CCC46-3520-4246-8AEF-E9E05B31A0BD}"/>
          </ac:spMkLst>
        </pc:spChg>
      </pc:sldChg>
      <pc:sldChg chg="addSp delSp modSp add ord modTransition">
        <pc:chgData name="Shirley Chen" userId="19123e9fcf5bb413" providerId="LiveId" clId="{8A2F42B3-689B-42BA-84AB-C6BE755BA143}" dt="2019-05-03T04:51:24.495" v="3461"/>
        <pc:sldMkLst>
          <pc:docMk/>
          <pc:sldMk cId="3216704692" sldId="260"/>
        </pc:sldMkLst>
        <pc:spChg chg="mod">
          <ac:chgData name="Shirley Chen" userId="19123e9fcf5bb413" providerId="LiveId" clId="{8A2F42B3-689B-42BA-84AB-C6BE755BA143}" dt="2019-05-02T02:09:37.468" v="286" actId="20577"/>
          <ac:spMkLst>
            <pc:docMk/>
            <pc:sldMk cId="3216704692" sldId="260"/>
            <ac:spMk id="2" creationId="{FD782D3A-1A8C-4B7E-AEFE-7282E9DD5838}"/>
          </ac:spMkLst>
        </pc:spChg>
        <pc:picChg chg="add del mod">
          <ac:chgData name="Shirley Chen" userId="19123e9fcf5bb413" providerId="LiveId" clId="{8A2F42B3-689B-42BA-84AB-C6BE755BA143}" dt="2019-05-02T02:18:45.043" v="451" actId="478"/>
          <ac:picMkLst>
            <pc:docMk/>
            <pc:sldMk cId="3216704692" sldId="260"/>
            <ac:picMk id="4" creationId="{8C70BC9F-1473-4EDE-A86C-5854DF267C81}"/>
          </ac:picMkLst>
        </pc:picChg>
        <pc:picChg chg="add mod">
          <ac:chgData name="Shirley Chen" userId="19123e9fcf5bb413" providerId="LiveId" clId="{8A2F42B3-689B-42BA-84AB-C6BE755BA143}" dt="2019-05-02T02:19:16.461" v="457" actId="1076"/>
          <ac:picMkLst>
            <pc:docMk/>
            <pc:sldMk cId="3216704692" sldId="260"/>
            <ac:picMk id="5" creationId="{EC30E05C-FF88-43F9-9E63-0B35CCDA13C0}"/>
          </ac:picMkLst>
        </pc:picChg>
      </pc:sldChg>
      <pc:sldChg chg="addSp modSp add ord modTransition">
        <pc:chgData name="Shirley Chen" userId="19123e9fcf5bb413" providerId="LiveId" clId="{8A2F42B3-689B-42BA-84AB-C6BE755BA143}" dt="2019-05-03T04:51:24.495" v="3461"/>
        <pc:sldMkLst>
          <pc:docMk/>
          <pc:sldMk cId="1797015686" sldId="261"/>
        </pc:sldMkLst>
        <pc:spChg chg="mod">
          <ac:chgData name="Shirley Chen" userId="19123e9fcf5bb413" providerId="LiveId" clId="{8A2F42B3-689B-42BA-84AB-C6BE755BA143}" dt="2019-05-02T02:14:10.654" v="317" actId="20577"/>
          <ac:spMkLst>
            <pc:docMk/>
            <pc:sldMk cId="1797015686" sldId="261"/>
            <ac:spMk id="2" creationId="{B841E522-3424-4159-AA40-F8B9B44A4515}"/>
          </ac:spMkLst>
        </pc:spChg>
        <pc:spChg chg="mod">
          <ac:chgData name="Shirley Chen" userId="19123e9fcf5bb413" providerId="LiveId" clId="{8A2F42B3-689B-42BA-84AB-C6BE755BA143}" dt="2019-05-02T02:16:54.206" v="425" actId="20577"/>
          <ac:spMkLst>
            <pc:docMk/>
            <pc:sldMk cId="1797015686" sldId="261"/>
            <ac:spMk id="3" creationId="{0167BCD2-255F-44B9-A6BA-F73A33EE381D}"/>
          </ac:spMkLst>
        </pc:spChg>
        <pc:picChg chg="add mod">
          <ac:chgData name="Shirley Chen" userId="19123e9fcf5bb413" providerId="LiveId" clId="{8A2F42B3-689B-42BA-84AB-C6BE755BA143}" dt="2019-05-02T02:17:22.470" v="426" actId="1076"/>
          <ac:picMkLst>
            <pc:docMk/>
            <pc:sldMk cId="1797015686" sldId="261"/>
            <ac:picMk id="4" creationId="{2AA872B2-2951-42FE-AFEA-A62E55FFA608}"/>
          </ac:picMkLst>
        </pc:picChg>
        <pc:picChg chg="add mod">
          <ac:chgData name="Shirley Chen" userId="19123e9fcf5bb413" providerId="LiveId" clId="{8A2F42B3-689B-42BA-84AB-C6BE755BA143}" dt="2019-05-02T02:17:47.677" v="431" actId="1076"/>
          <ac:picMkLst>
            <pc:docMk/>
            <pc:sldMk cId="1797015686" sldId="261"/>
            <ac:picMk id="5" creationId="{FEFC9E2B-CEA0-462C-AB46-D075F95386C2}"/>
          </ac:picMkLst>
        </pc:picChg>
      </pc:sldChg>
      <pc:sldChg chg="modSp add ord modTransition">
        <pc:chgData name="Shirley Chen" userId="19123e9fcf5bb413" providerId="LiveId" clId="{8A2F42B3-689B-42BA-84AB-C6BE755BA143}" dt="2019-05-03T04:51:24.495" v="3461"/>
        <pc:sldMkLst>
          <pc:docMk/>
          <pc:sldMk cId="3693705467" sldId="262"/>
        </pc:sldMkLst>
        <pc:spChg chg="mod">
          <ac:chgData name="Shirley Chen" userId="19123e9fcf5bb413" providerId="LiveId" clId="{8A2F42B3-689B-42BA-84AB-C6BE755BA143}" dt="2019-05-02T02:19:47.263" v="493" actId="20577"/>
          <ac:spMkLst>
            <pc:docMk/>
            <pc:sldMk cId="3693705467" sldId="262"/>
            <ac:spMk id="2" creationId="{C448EEAE-EC06-478F-B09D-1F56697279E8}"/>
          </ac:spMkLst>
        </pc:spChg>
        <pc:spChg chg="mod">
          <ac:chgData name="Shirley Chen" userId="19123e9fcf5bb413" providerId="LiveId" clId="{8A2F42B3-689B-42BA-84AB-C6BE755BA143}" dt="2019-05-03T04:26:24.710" v="2348" actId="113"/>
          <ac:spMkLst>
            <pc:docMk/>
            <pc:sldMk cId="3693705467" sldId="262"/>
            <ac:spMk id="3" creationId="{CA64BD96-8A26-47BB-8950-47B33003042A}"/>
          </ac:spMkLst>
        </pc:spChg>
      </pc:sldChg>
      <pc:sldChg chg="modSp add del ord">
        <pc:chgData name="Shirley Chen" userId="19123e9fcf5bb413" providerId="LiveId" clId="{8A2F42B3-689B-42BA-84AB-C6BE755BA143}" dt="2019-05-03T08:17:05.573" v="7419" actId="2696"/>
        <pc:sldMkLst>
          <pc:docMk/>
          <pc:sldMk cId="2420980286" sldId="263"/>
        </pc:sldMkLst>
        <pc:spChg chg="mod">
          <ac:chgData name="Shirley Chen" userId="19123e9fcf5bb413" providerId="LiveId" clId="{8A2F42B3-689B-42BA-84AB-C6BE755BA143}" dt="2019-05-02T02:29:51.325" v="636" actId="20577"/>
          <ac:spMkLst>
            <pc:docMk/>
            <pc:sldMk cId="2420980286" sldId="263"/>
            <ac:spMk id="2" creationId="{18CB058E-E5D6-4F25-BAB9-1A59D307D1CA}"/>
          </ac:spMkLst>
        </pc:spChg>
        <pc:spChg chg="mod">
          <ac:chgData name="Shirley Chen" userId="19123e9fcf5bb413" providerId="LiveId" clId="{8A2F42B3-689B-42BA-84AB-C6BE755BA143}" dt="2019-05-02T02:32:21.213" v="881" actId="20577"/>
          <ac:spMkLst>
            <pc:docMk/>
            <pc:sldMk cId="2420980286" sldId="263"/>
            <ac:spMk id="3" creationId="{D4AB35CF-BA92-4CB2-9296-66A59E20D372}"/>
          </ac:spMkLst>
        </pc:spChg>
      </pc:sldChg>
      <pc:sldChg chg="modSp add del ord">
        <pc:chgData name="Shirley Chen" userId="19123e9fcf5bb413" providerId="LiveId" clId="{8A2F42B3-689B-42BA-84AB-C6BE755BA143}" dt="2019-05-03T08:07:18.880" v="7220" actId="2696"/>
        <pc:sldMkLst>
          <pc:docMk/>
          <pc:sldMk cId="2384662063" sldId="264"/>
        </pc:sldMkLst>
        <pc:spChg chg="mod">
          <ac:chgData name="Shirley Chen" userId="19123e9fcf5bb413" providerId="LiveId" clId="{8A2F42B3-689B-42BA-84AB-C6BE755BA143}" dt="2019-05-02T02:33:19.619" v="1062" actId="27636"/>
          <ac:spMkLst>
            <pc:docMk/>
            <pc:sldMk cId="2384662063" sldId="264"/>
            <ac:spMk id="3" creationId="{D4AB35CF-BA92-4CB2-9296-66A59E20D372}"/>
          </ac:spMkLst>
        </pc:spChg>
      </pc:sldChg>
      <pc:sldChg chg="modSp add del ord">
        <pc:chgData name="Shirley Chen" userId="19123e9fcf5bb413" providerId="LiveId" clId="{8A2F42B3-689B-42BA-84AB-C6BE755BA143}" dt="2019-05-03T08:07:23.156" v="7221" actId="2696"/>
        <pc:sldMkLst>
          <pc:docMk/>
          <pc:sldMk cId="3838136625" sldId="265"/>
        </pc:sldMkLst>
        <pc:spChg chg="mod">
          <ac:chgData name="Shirley Chen" userId="19123e9fcf5bb413" providerId="LiveId" clId="{8A2F42B3-689B-42BA-84AB-C6BE755BA143}" dt="2019-05-02T02:33:51.893" v="1118" actId="20577"/>
          <ac:spMkLst>
            <pc:docMk/>
            <pc:sldMk cId="3838136625" sldId="265"/>
            <ac:spMk id="3" creationId="{D4AB35CF-BA92-4CB2-9296-66A59E20D372}"/>
          </ac:spMkLst>
        </pc:spChg>
      </pc:sldChg>
      <pc:sldChg chg="modSp add ord modTransition">
        <pc:chgData name="Shirley Chen" userId="19123e9fcf5bb413" providerId="LiveId" clId="{8A2F42B3-689B-42BA-84AB-C6BE755BA143}" dt="2019-05-03T08:28:03.315" v="7900"/>
        <pc:sldMkLst>
          <pc:docMk/>
          <pc:sldMk cId="356582215" sldId="266"/>
        </pc:sldMkLst>
        <pc:spChg chg="mod">
          <ac:chgData name="Shirley Chen" userId="19123e9fcf5bb413" providerId="LiveId" clId="{8A2F42B3-689B-42BA-84AB-C6BE755BA143}" dt="2019-05-03T08:07:32.526" v="7226" actId="5793"/>
          <ac:spMkLst>
            <pc:docMk/>
            <pc:sldMk cId="356582215" sldId="266"/>
            <ac:spMk id="3" creationId="{D4AB35CF-BA92-4CB2-9296-66A59E20D372}"/>
          </ac:spMkLst>
        </pc:spChg>
      </pc:sldChg>
      <pc:sldChg chg="add del">
        <pc:chgData name="Shirley Chen" userId="19123e9fcf5bb413" providerId="LiveId" clId="{8A2F42B3-689B-42BA-84AB-C6BE755BA143}" dt="2019-05-02T02:34:28.102" v="1125" actId="2696"/>
        <pc:sldMkLst>
          <pc:docMk/>
          <pc:sldMk cId="1801180503" sldId="266"/>
        </pc:sldMkLst>
      </pc:sldChg>
      <pc:sldChg chg="modSp add ord">
        <pc:chgData name="Shirley Chen" userId="19123e9fcf5bb413" providerId="LiveId" clId="{8A2F42B3-689B-42BA-84AB-C6BE755BA143}" dt="2019-05-03T18:15:55.647" v="8386" actId="20577"/>
        <pc:sldMkLst>
          <pc:docMk/>
          <pc:sldMk cId="2823886398" sldId="267"/>
        </pc:sldMkLst>
        <pc:spChg chg="mod">
          <ac:chgData name="Shirley Chen" userId="19123e9fcf5bb413" providerId="LiveId" clId="{8A2F42B3-689B-42BA-84AB-C6BE755BA143}" dt="2019-05-02T02:35:17.260" v="1218" actId="20577"/>
          <ac:spMkLst>
            <pc:docMk/>
            <pc:sldMk cId="2823886398" sldId="267"/>
            <ac:spMk id="2" creationId="{AF31A487-8208-449A-8ED8-818E983128BF}"/>
          </ac:spMkLst>
        </pc:spChg>
        <pc:spChg chg="mod">
          <ac:chgData name="Shirley Chen" userId="19123e9fcf5bb413" providerId="LiveId" clId="{8A2F42B3-689B-42BA-84AB-C6BE755BA143}" dt="2019-05-03T18:15:55.647" v="8386" actId="20577"/>
          <ac:spMkLst>
            <pc:docMk/>
            <pc:sldMk cId="2823886398" sldId="267"/>
            <ac:spMk id="3" creationId="{0404B56E-0E27-4345-82BC-5F809E36BC4A}"/>
          </ac:spMkLst>
        </pc:spChg>
      </pc:sldChg>
      <pc:sldChg chg="add del ord">
        <pc:chgData name="Shirley Chen" userId="19123e9fcf5bb413" providerId="LiveId" clId="{8A2F42B3-689B-42BA-84AB-C6BE755BA143}" dt="2019-05-02T02:34:23.585" v="1124" actId="2696"/>
        <pc:sldMkLst>
          <pc:docMk/>
          <pc:sldMk cId="3997084739" sldId="267"/>
        </pc:sldMkLst>
      </pc:sldChg>
      <pc:sldChg chg="modSp add del ord modNotesTx">
        <pc:chgData name="Shirley Chen" userId="19123e9fcf5bb413" providerId="LiveId" clId="{8A2F42B3-689B-42BA-84AB-C6BE755BA143}" dt="2019-05-03T18:21:48.560" v="8424" actId="2696"/>
        <pc:sldMkLst>
          <pc:docMk/>
          <pc:sldMk cId="1971057723" sldId="268"/>
        </pc:sldMkLst>
        <pc:spChg chg="mod">
          <ac:chgData name="Shirley Chen" userId="19123e9fcf5bb413" providerId="LiveId" clId="{8A2F42B3-689B-42BA-84AB-C6BE755BA143}" dt="2019-05-02T02:43:00.089" v="1323" actId="20577"/>
          <ac:spMkLst>
            <pc:docMk/>
            <pc:sldMk cId="1971057723" sldId="268"/>
            <ac:spMk id="2" creationId="{AA6B5205-EC29-472E-A4F5-136FCF147C2C}"/>
          </ac:spMkLst>
        </pc:spChg>
        <pc:spChg chg="mod">
          <ac:chgData name="Shirley Chen" userId="19123e9fcf5bb413" providerId="LiveId" clId="{8A2F42B3-689B-42BA-84AB-C6BE755BA143}" dt="2019-05-02T02:46:35.913" v="1557" actId="20577"/>
          <ac:spMkLst>
            <pc:docMk/>
            <pc:sldMk cId="1971057723" sldId="268"/>
            <ac:spMk id="3" creationId="{C1820F6E-BCB6-44DE-8541-862331E36D1F}"/>
          </ac:spMkLst>
        </pc:spChg>
      </pc:sldChg>
      <pc:sldChg chg="modSp add ord">
        <pc:chgData name="Shirley Chen" userId="19123e9fcf5bb413" providerId="LiveId" clId="{8A2F42B3-689B-42BA-84AB-C6BE755BA143}" dt="2019-05-03T07:41:16.455" v="5872"/>
        <pc:sldMkLst>
          <pc:docMk/>
          <pc:sldMk cId="3071840166" sldId="269"/>
        </pc:sldMkLst>
        <pc:spChg chg="mod">
          <ac:chgData name="Shirley Chen" userId="19123e9fcf5bb413" providerId="LiveId" clId="{8A2F42B3-689B-42BA-84AB-C6BE755BA143}" dt="2019-05-02T02:47:04.897" v="1595" actId="5793"/>
          <ac:spMkLst>
            <pc:docMk/>
            <pc:sldMk cId="3071840166" sldId="269"/>
            <ac:spMk id="3" creationId="{C1820F6E-BCB6-44DE-8541-862331E36D1F}"/>
          </ac:spMkLst>
        </pc:spChg>
      </pc:sldChg>
      <pc:sldChg chg="addSp delSp modSp add del ord modNotesTx">
        <pc:chgData name="Shirley Chen" userId="19123e9fcf5bb413" providerId="LiveId" clId="{8A2F42B3-689B-42BA-84AB-C6BE755BA143}" dt="2019-05-03T06:13:20.699" v="3571" actId="2696"/>
        <pc:sldMkLst>
          <pc:docMk/>
          <pc:sldMk cId="3708668443" sldId="270"/>
        </pc:sldMkLst>
        <pc:spChg chg="mod">
          <ac:chgData name="Shirley Chen" userId="19123e9fcf5bb413" providerId="LiveId" clId="{8A2F42B3-689B-42BA-84AB-C6BE755BA143}" dt="2019-05-03T06:12:09.439" v="3568" actId="20577"/>
          <ac:spMkLst>
            <pc:docMk/>
            <pc:sldMk cId="3708668443" sldId="270"/>
            <ac:spMk id="2" creationId="{24728F82-AF07-433A-92FB-C9406408322A}"/>
          </ac:spMkLst>
        </pc:spChg>
        <pc:spChg chg="del">
          <ac:chgData name="Shirley Chen" userId="19123e9fcf5bb413" providerId="LiveId" clId="{8A2F42B3-689B-42BA-84AB-C6BE755BA143}" dt="2019-05-03T03:56:12.402" v="1674"/>
          <ac:spMkLst>
            <pc:docMk/>
            <pc:sldMk cId="3708668443" sldId="270"/>
            <ac:spMk id="3" creationId="{14FF8D8D-A283-4488-87CC-F759733F866F}"/>
          </ac:spMkLst>
        </pc:spChg>
        <pc:spChg chg="add del mod">
          <ac:chgData name="Shirley Chen" userId="19123e9fcf5bb413" providerId="LiveId" clId="{8A2F42B3-689B-42BA-84AB-C6BE755BA143}" dt="2019-05-03T03:56:49.861" v="1686" actId="478"/>
          <ac:spMkLst>
            <pc:docMk/>
            <pc:sldMk cId="3708668443" sldId="270"/>
            <ac:spMk id="5" creationId="{C00493AA-79AC-42FD-A2C9-C9D6AB4911BD}"/>
          </ac:spMkLst>
        </pc:spChg>
        <pc:spChg chg="add del mod">
          <ac:chgData name="Shirley Chen" userId="19123e9fcf5bb413" providerId="LiveId" clId="{8A2F42B3-689B-42BA-84AB-C6BE755BA143}" dt="2019-05-03T04:12:20.453" v="2114"/>
          <ac:spMkLst>
            <pc:docMk/>
            <pc:sldMk cId="3708668443" sldId="270"/>
            <ac:spMk id="9" creationId="{DCFD3E68-4012-47B2-8738-684228A8A131}"/>
          </ac:spMkLst>
        </pc:spChg>
        <pc:spChg chg="add mod">
          <ac:chgData name="Shirley Chen" userId="19123e9fcf5bb413" providerId="LiveId" clId="{8A2F42B3-689B-42BA-84AB-C6BE755BA143}" dt="2019-05-03T04:16:59.598" v="2228" actId="20577"/>
          <ac:spMkLst>
            <pc:docMk/>
            <pc:sldMk cId="3708668443" sldId="270"/>
            <ac:spMk id="11" creationId="{90273B6C-7513-4B59-92D1-F05251AF83DF}"/>
          </ac:spMkLst>
        </pc:spChg>
        <pc:spChg chg="add mod">
          <ac:chgData name="Shirley Chen" userId="19123e9fcf5bb413" providerId="LiveId" clId="{8A2F42B3-689B-42BA-84AB-C6BE755BA143}" dt="2019-05-03T04:13:35.035" v="2193" actId="404"/>
          <ac:spMkLst>
            <pc:docMk/>
            <pc:sldMk cId="3708668443" sldId="270"/>
            <ac:spMk id="12" creationId="{F6A65359-05B5-4679-8963-73126CBD3EFD}"/>
          </ac:spMkLst>
        </pc:spChg>
        <pc:picChg chg="add mod">
          <ac:chgData name="Shirley Chen" userId="19123e9fcf5bb413" providerId="LiveId" clId="{8A2F42B3-689B-42BA-84AB-C6BE755BA143}" dt="2019-05-03T03:56:47.593" v="1685" actId="1076"/>
          <ac:picMkLst>
            <pc:docMk/>
            <pc:sldMk cId="3708668443" sldId="270"/>
            <ac:picMk id="4" creationId="{463F3892-CCFA-40BE-8861-2C1AD0AE40D5}"/>
          </ac:picMkLst>
        </pc:picChg>
        <pc:picChg chg="add del mod">
          <ac:chgData name="Shirley Chen" userId="19123e9fcf5bb413" providerId="LiveId" clId="{8A2F42B3-689B-42BA-84AB-C6BE755BA143}" dt="2019-05-03T03:56:51.468" v="1687" actId="478"/>
          <ac:picMkLst>
            <pc:docMk/>
            <pc:sldMk cId="3708668443" sldId="270"/>
            <ac:picMk id="6" creationId="{33F1B401-1C59-4F88-9DFE-3801BFD40E9A}"/>
          </ac:picMkLst>
        </pc:picChg>
        <pc:picChg chg="add mod">
          <ac:chgData name="Shirley Chen" userId="19123e9fcf5bb413" providerId="LiveId" clId="{8A2F42B3-689B-42BA-84AB-C6BE755BA143}" dt="2019-05-03T04:13:19.083" v="2161" actId="1076"/>
          <ac:picMkLst>
            <pc:docMk/>
            <pc:sldMk cId="3708668443" sldId="270"/>
            <ac:picMk id="7" creationId="{549C45B8-0ED7-48C4-87B0-2D2F77D38D09}"/>
          </ac:picMkLst>
        </pc:picChg>
        <pc:picChg chg="add mod">
          <ac:chgData name="Shirley Chen" userId="19123e9fcf5bb413" providerId="LiveId" clId="{8A2F42B3-689B-42BA-84AB-C6BE755BA143}" dt="2019-05-03T04:14:38.979" v="2196" actId="1076"/>
          <ac:picMkLst>
            <pc:docMk/>
            <pc:sldMk cId="3708668443" sldId="270"/>
            <ac:picMk id="10" creationId="{D42378E8-ED34-4B5B-AB60-3FBF0643C1CD}"/>
          </ac:picMkLst>
        </pc:picChg>
      </pc:sldChg>
      <pc:sldChg chg="modSp add ord">
        <pc:chgData name="Shirley Chen" userId="19123e9fcf5bb413" providerId="LiveId" clId="{8A2F42B3-689B-42BA-84AB-C6BE755BA143}" dt="2019-05-03T06:12:25.402" v="3570"/>
        <pc:sldMkLst>
          <pc:docMk/>
          <pc:sldMk cId="1017124522" sldId="271"/>
        </pc:sldMkLst>
        <pc:spChg chg="mod">
          <ac:chgData name="Shirley Chen" userId="19123e9fcf5bb413" providerId="LiveId" clId="{8A2F42B3-689B-42BA-84AB-C6BE755BA143}" dt="2019-05-03T04:27:31.422" v="2349" actId="20577"/>
          <ac:spMkLst>
            <pc:docMk/>
            <pc:sldMk cId="1017124522" sldId="271"/>
            <ac:spMk id="2" creationId="{94114C42-FD43-4ED5-8160-2DBE63092EE8}"/>
          </ac:spMkLst>
        </pc:spChg>
        <pc:spChg chg="mod">
          <ac:chgData name="Shirley Chen" userId="19123e9fcf5bb413" providerId="LiveId" clId="{8A2F42B3-689B-42BA-84AB-C6BE755BA143}" dt="2019-05-03T04:33:05.383" v="2657" actId="20577"/>
          <ac:spMkLst>
            <pc:docMk/>
            <pc:sldMk cId="1017124522" sldId="271"/>
            <ac:spMk id="3" creationId="{033FAD8D-B30C-45BD-BE9D-F55E743449CD}"/>
          </ac:spMkLst>
        </pc:spChg>
      </pc:sldChg>
      <pc:sldChg chg="modSp add ord modTransition">
        <pc:chgData name="Shirley Chen" userId="19123e9fcf5bb413" providerId="LiveId" clId="{8A2F42B3-689B-42BA-84AB-C6BE755BA143}" dt="2019-05-03T06:13:27.013" v="3572"/>
        <pc:sldMkLst>
          <pc:docMk/>
          <pc:sldMk cId="2862497524" sldId="272"/>
        </pc:sldMkLst>
        <pc:spChg chg="mod">
          <ac:chgData name="Shirley Chen" userId="19123e9fcf5bb413" providerId="LiveId" clId="{8A2F42B3-689B-42BA-84AB-C6BE755BA143}" dt="2019-05-03T04:00:55.801" v="1789" actId="20577"/>
          <ac:spMkLst>
            <pc:docMk/>
            <pc:sldMk cId="2862497524" sldId="272"/>
            <ac:spMk id="2" creationId="{543AC79B-D249-4508-AA7D-7700377FDABA}"/>
          </ac:spMkLst>
        </pc:spChg>
        <pc:spChg chg="mod">
          <ac:chgData name="Shirley Chen" userId="19123e9fcf5bb413" providerId="LiveId" clId="{8A2F42B3-689B-42BA-84AB-C6BE755BA143}" dt="2019-05-03T04:24:37.892" v="2290" actId="15"/>
          <ac:spMkLst>
            <pc:docMk/>
            <pc:sldMk cId="2862497524" sldId="272"/>
            <ac:spMk id="3" creationId="{C126EEB1-B4E8-40CF-AC63-AE8225EAC2AB}"/>
          </ac:spMkLst>
        </pc:spChg>
      </pc:sldChg>
      <pc:sldChg chg="add del ord">
        <pc:chgData name="Shirley Chen" userId="19123e9fcf5bb413" providerId="LiveId" clId="{8A2F42B3-689B-42BA-84AB-C6BE755BA143}" dt="2019-05-03T04:33:15.759" v="2659" actId="2696"/>
        <pc:sldMkLst>
          <pc:docMk/>
          <pc:sldMk cId="2796214161" sldId="273"/>
        </pc:sldMkLst>
      </pc:sldChg>
      <pc:sldChg chg="addSp delSp modSp add del ord">
        <pc:chgData name="Shirley Chen" userId="19123e9fcf5bb413" providerId="LiveId" clId="{8A2F42B3-689B-42BA-84AB-C6BE755BA143}" dt="2019-05-03T08:15:50.694" v="7418" actId="478"/>
        <pc:sldMkLst>
          <pc:docMk/>
          <pc:sldMk cId="732635688" sldId="274"/>
        </pc:sldMkLst>
        <pc:spChg chg="mod">
          <ac:chgData name="Shirley Chen" userId="19123e9fcf5bb413" providerId="LiveId" clId="{8A2F42B3-689B-42BA-84AB-C6BE755BA143}" dt="2019-05-03T06:14:53.843" v="3608" actId="20577"/>
          <ac:spMkLst>
            <pc:docMk/>
            <pc:sldMk cId="732635688" sldId="274"/>
            <ac:spMk id="2" creationId="{24728F82-AF07-433A-92FB-C9406408322A}"/>
          </ac:spMkLst>
        </pc:spChg>
        <pc:spChg chg="add mod">
          <ac:chgData name="Shirley Chen" userId="19123e9fcf5bb413" providerId="LiveId" clId="{8A2F42B3-689B-42BA-84AB-C6BE755BA143}" dt="2019-05-03T08:15:47.968" v="7417" actId="478"/>
          <ac:spMkLst>
            <pc:docMk/>
            <pc:sldMk cId="732635688" sldId="274"/>
            <ac:spMk id="5" creationId="{E238A4E5-D876-4206-8F22-0EA49F997769}"/>
          </ac:spMkLst>
        </pc:spChg>
        <pc:spChg chg="del">
          <ac:chgData name="Shirley Chen" userId="19123e9fcf5bb413" providerId="LiveId" clId="{8A2F42B3-689B-42BA-84AB-C6BE755BA143}" dt="2019-05-03T08:15:50.694" v="7418" actId="478"/>
          <ac:spMkLst>
            <pc:docMk/>
            <pc:sldMk cId="732635688" sldId="274"/>
            <ac:spMk id="11" creationId="{90273B6C-7513-4B59-92D1-F05251AF83DF}"/>
          </ac:spMkLst>
        </pc:spChg>
        <pc:picChg chg="del">
          <ac:chgData name="Shirley Chen" userId="19123e9fcf5bb413" providerId="LiveId" clId="{8A2F42B3-689B-42BA-84AB-C6BE755BA143}" dt="2019-05-03T08:15:47.968" v="7417" actId="478"/>
          <ac:picMkLst>
            <pc:docMk/>
            <pc:sldMk cId="732635688" sldId="274"/>
            <ac:picMk id="10" creationId="{D42378E8-ED34-4B5B-AB60-3FBF0643C1CD}"/>
          </ac:picMkLst>
        </pc:picChg>
      </pc:sldChg>
      <pc:sldChg chg="add del">
        <pc:chgData name="Shirley Chen" userId="19123e9fcf5bb413" providerId="LiveId" clId="{8A2F42B3-689B-42BA-84AB-C6BE755BA143}" dt="2019-05-03T04:29:28.850" v="2520" actId="2696"/>
        <pc:sldMkLst>
          <pc:docMk/>
          <pc:sldMk cId="2496810244" sldId="274"/>
        </pc:sldMkLst>
      </pc:sldChg>
      <pc:sldChg chg="modSp add">
        <pc:chgData name="Shirley Chen" userId="19123e9fcf5bb413" providerId="LiveId" clId="{8A2F42B3-689B-42BA-84AB-C6BE755BA143}" dt="2019-05-03T04:33:21.154" v="2669" actId="20577"/>
        <pc:sldMkLst>
          <pc:docMk/>
          <pc:sldMk cId="1411152777" sldId="275"/>
        </pc:sldMkLst>
        <pc:spChg chg="mod">
          <ac:chgData name="Shirley Chen" userId="19123e9fcf5bb413" providerId="LiveId" clId="{8A2F42B3-689B-42BA-84AB-C6BE755BA143}" dt="2019-05-03T04:33:21.154" v="2669" actId="20577"/>
          <ac:spMkLst>
            <pc:docMk/>
            <pc:sldMk cId="1411152777" sldId="275"/>
            <ac:spMk id="2" creationId="{89BAC19A-390A-45A4-9849-535774BE3EA7}"/>
          </ac:spMkLst>
        </pc:spChg>
      </pc:sldChg>
      <pc:sldChg chg="modSp add">
        <pc:chgData name="Shirley Chen" userId="19123e9fcf5bb413" providerId="LiveId" clId="{8A2F42B3-689B-42BA-84AB-C6BE755BA143}" dt="2019-05-03T04:39:25.825" v="2822" actId="20577"/>
        <pc:sldMkLst>
          <pc:docMk/>
          <pc:sldMk cId="2624812394" sldId="276"/>
        </pc:sldMkLst>
        <pc:spChg chg="mod">
          <ac:chgData name="Shirley Chen" userId="19123e9fcf5bb413" providerId="LiveId" clId="{8A2F42B3-689B-42BA-84AB-C6BE755BA143}" dt="2019-05-03T04:37:43.599" v="2710" actId="20577"/>
          <ac:spMkLst>
            <pc:docMk/>
            <pc:sldMk cId="2624812394" sldId="276"/>
            <ac:spMk id="2" creationId="{72275FE9-1E4B-439D-9A86-B4FC103BB718}"/>
          </ac:spMkLst>
        </pc:spChg>
        <pc:spChg chg="mod">
          <ac:chgData name="Shirley Chen" userId="19123e9fcf5bb413" providerId="LiveId" clId="{8A2F42B3-689B-42BA-84AB-C6BE755BA143}" dt="2019-05-03T04:39:25.825" v="2822" actId="20577"/>
          <ac:spMkLst>
            <pc:docMk/>
            <pc:sldMk cId="2624812394" sldId="276"/>
            <ac:spMk id="3" creationId="{91A10BBD-84F5-4239-B892-D1B34BC01197}"/>
          </ac:spMkLst>
        </pc:spChg>
      </pc:sldChg>
      <pc:sldChg chg="modSp add">
        <pc:chgData name="Shirley Chen" userId="19123e9fcf5bb413" providerId="LiveId" clId="{8A2F42B3-689B-42BA-84AB-C6BE755BA143}" dt="2019-05-03T08:07:51.809" v="7229" actId="313"/>
        <pc:sldMkLst>
          <pc:docMk/>
          <pc:sldMk cId="1603285012" sldId="277"/>
        </pc:sldMkLst>
        <pc:spChg chg="mod">
          <ac:chgData name="Shirley Chen" userId="19123e9fcf5bb413" providerId="LiveId" clId="{8A2F42B3-689B-42BA-84AB-C6BE755BA143}" dt="2019-05-03T08:07:51.809" v="7229" actId="313"/>
          <ac:spMkLst>
            <pc:docMk/>
            <pc:sldMk cId="1603285012" sldId="277"/>
            <ac:spMk id="3" creationId="{91A10BBD-84F5-4239-B892-D1B34BC01197}"/>
          </ac:spMkLst>
        </pc:spChg>
      </pc:sldChg>
      <pc:sldChg chg="addSp delSp modSp add modNotesTx">
        <pc:chgData name="Shirley Chen" userId="19123e9fcf5bb413" providerId="LiveId" clId="{8A2F42B3-689B-42BA-84AB-C6BE755BA143}" dt="2019-05-03T04:51:54.309" v="3484" actId="20577"/>
        <pc:sldMkLst>
          <pc:docMk/>
          <pc:sldMk cId="1798393404" sldId="278"/>
        </pc:sldMkLst>
        <pc:spChg chg="mod">
          <ac:chgData name="Shirley Chen" userId="19123e9fcf5bb413" providerId="LiveId" clId="{8A2F42B3-689B-42BA-84AB-C6BE755BA143}" dt="2019-05-03T04:41:14.641" v="3026" actId="20577"/>
          <ac:spMkLst>
            <pc:docMk/>
            <pc:sldMk cId="1798393404" sldId="278"/>
            <ac:spMk id="2" creationId="{0CD5D361-F32A-44B6-B2D1-682FCAC3BB17}"/>
          </ac:spMkLst>
        </pc:spChg>
        <pc:spChg chg="del mod">
          <ac:chgData name="Shirley Chen" userId="19123e9fcf5bb413" providerId="LiveId" clId="{8A2F42B3-689B-42BA-84AB-C6BE755BA143}" dt="2019-05-03T04:41:50.906" v="3052"/>
          <ac:spMkLst>
            <pc:docMk/>
            <pc:sldMk cId="1798393404" sldId="278"/>
            <ac:spMk id="3" creationId="{D9B962C2-1261-4D79-8FA7-222C3732CFC7}"/>
          </ac:spMkLst>
        </pc:spChg>
        <pc:picChg chg="add mod">
          <ac:chgData name="Shirley Chen" userId="19123e9fcf5bb413" providerId="LiveId" clId="{8A2F42B3-689B-42BA-84AB-C6BE755BA143}" dt="2019-05-03T04:41:52.403" v="3053" actId="1076"/>
          <ac:picMkLst>
            <pc:docMk/>
            <pc:sldMk cId="1798393404" sldId="278"/>
            <ac:picMk id="4" creationId="{DEEBBF2A-9655-4A1C-8DAE-EA6913CDE5CA}"/>
          </ac:picMkLst>
        </pc:picChg>
      </pc:sldChg>
      <pc:sldChg chg="modSp add modNotesTx">
        <pc:chgData name="Shirley Chen" userId="19123e9fcf5bb413" providerId="LiveId" clId="{8A2F42B3-689B-42BA-84AB-C6BE755BA143}" dt="2019-05-03T04:45:14.278" v="3224" actId="20577"/>
        <pc:sldMkLst>
          <pc:docMk/>
          <pc:sldMk cId="2893910391" sldId="279"/>
        </pc:sldMkLst>
        <pc:spChg chg="mod">
          <ac:chgData name="Shirley Chen" userId="19123e9fcf5bb413" providerId="LiveId" clId="{8A2F42B3-689B-42BA-84AB-C6BE755BA143}" dt="2019-05-03T04:42:09.839" v="3074" actId="20577"/>
          <ac:spMkLst>
            <pc:docMk/>
            <pc:sldMk cId="2893910391" sldId="279"/>
            <ac:spMk id="2" creationId="{45F68212-532B-4EBB-BEC7-7C4BAECFD570}"/>
          </ac:spMkLst>
        </pc:spChg>
        <pc:spChg chg="mod">
          <ac:chgData name="Shirley Chen" userId="19123e9fcf5bb413" providerId="LiveId" clId="{8A2F42B3-689B-42BA-84AB-C6BE755BA143}" dt="2019-05-03T04:44:42.511" v="3220" actId="20577"/>
          <ac:spMkLst>
            <pc:docMk/>
            <pc:sldMk cId="2893910391" sldId="279"/>
            <ac:spMk id="3" creationId="{B5203156-DEE0-4F2C-8189-A9150A0E642F}"/>
          </ac:spMkLst>
        </pc:spChg>
      </pc:sldChg>
      <pc:sldChg chg="modSp add">
        <pc:chgData name="Shirley Chen" userId="19123e9fcf5bb413" providerId="LiveId" clId="{8A2F42B3-689B-42BA-84AB-C6BE755BA143}" dt="2019-05-03T04:52:32.862" v="3515" actId="20577"/>
        <pc:sldMkLst>
          <pc:docMk/>
          <pc:sldMk cId="375747199" sldId="280"/>
        </pc:sldMkLst>
        <pc:spChg chg="mod">
          <ac:chgData name="Shirley Chen" userId="19123e9fcf5bb413" providerId="LiveId" clId="{8A2F42B3-689B-42BA-84AB-C6BE755BA143}" dt="2019-05-03T04:52:32.862" v="3515" actId="20577"/>
          <ac:spMkLst>
            <pc:docMk/>
            <pc:sldMk cId="375747199" sldId="280"/>
            <ac:spMk id="3" creationId="{B5203156-DEE0-4F2C-8189-A9150A0E642F}"/>
          </ac:spMkLst>
        </pc:spChg>
      </pc:sldChg>
      <pc:sldChg chg="addSp modSp add modNotesTx">
        <pc:chgData name="Shirley Chen" userId="19123e9fcf5bb413" providerId="LiveId" clId="{8A2F42B3-689B-42BA-84AB-C6BE755BA143}" dt="2019-05-03T04:47:57.624" v="3338" actId="20577"/>
        <pc:sldMkLst>
          <pc:docMk/>
          <pc:sldMk cId="766036" sldId="281"/>
        </pc:sldMkLst>
        <pc:spChg chg="mod">
          <ac:chgData name="Shirley Chen" userId="19123e9fcf5bb413" providerId="LiveId" clId="{8A2F42B3-689B-42BA-84AB-C6BE755BA143}" dt="2019-05-03T04:47:37.847" v="3334" actId="20577"/>
          <ac:spMkLst>
            <pc:docMk/>
            <pc:sldMk cId="766036" sldId="281"/>
            <ac:spMk id="2" creationId="{13791994-0FEF-413B-B657-652A62C9F4DB}"/>
          </ac:spMkLst>
        </pc:spChg>
        <pc:picChg chg="add mod">
          <ac:chgData name="Shirley Chen" userId="19123e9fcf5bb413" providerId="LiveId" clId="{8A2F42B3-689B-42BA-84AB-C6BE755BA143}" dt="2019-05-03T04:47:41.864" v="3336" actId="1076"/>
          <ac:picMkLst>
            <pc:docMk/>
            <pc:sldMk cId="766036" sldId="281"/>
            <ac:picMk id="4" creationId="{FA54395B-1720-4BA0-ABBF-92ADA11A5785}"/>
          </ac:picMkLst>
        </pc:picChg>
      </pc:sldChg>
      <pc:sldChg chg="addSp modSp add">
        <pc:chgData name="Shirley Chen" userId="19123e9fcf5bb413" providerId="LiveId" clId="{8A2F42B3-689B-42BA-84AB-C6BE755BA143}" dt="2019-05-03T04:51:03.426" v="3460" actId="403"/>
        <pc:sldMkLst>
          <pc:docMk/>
          <pc:sldMk cId="3264904965" sldId="282"/>
        </pc:sldMkLst>
        <pc:spChg chg="mod">
          <ac:chgData name="Shirley Chen" userId="19123e9fcf5bb413" providerId="LiveId" clId="{8A2F42B3-689B-42BA-84AB-C6BE755BA143}" dt="2019-05-03T04:50:41.295" v="3449" actId="20577"/>
          <ac:spMkLst>
            <pc:docMk/>
            <pc:sldMk cId="3264904965" sldId="282"/>
            <ac:spMk id="2" creationId="{EC480A88-66DB-48B7-B6DD-294D9462F644}"/>
          </ac:spMkLst>
        </pc:spChg>
        <pc:spChg chg="add mod">
          <ac:chgData name="Shirley Chen" userId="19123e9fcf5bb413" providerId="LiveId" clId="{8A2F42B3-689B-42BA-84AB-C6BE755BA143}" dt="2019-05-03T04:51:03.426" v="3460" actId="403"/>
          <ac:spMkLst>
            <pc:docMk/>
            <pc:sldMk cId="3264904965" sldId="282"/>
            <ac:spMk id="5" creationId="{41940A08-BDB4-431F-ADFF-20B327DAF074}"/>
          </ac:spMkLst>
        </pc:spChg>
        <pc:picChg chg="add mod">
          <ac:chgData name="Shirley Chen" userId="19123e9fcf5bb413" providerId="LiveId" clId="{8A2F42B3-689B-42BA-84AB-C6BE755BA143}" dt="2019-05-03T04:50:44.201" v="3451" actId="1076"/>
          <ac:picMkLst>
            <pc:docMk/>
            <pc:sldMk cId="3264904965" sldId="282"/>
            <ac:picMk id="4" creationId="{02061D46-D9E0-428C-9461-58B5CD112993}"/>
          </ac:picMkLst>
        </pc:picChg>
      </pc:sldChg>
      <pc:sldChg chg="modSp add del">
        <pc:chgData name="Shirley Chen" userId="19123e9fcf5bb413" providerId="LiveId" clId="{8A2F42B3-689B-42BA-84AB-C6BE755BA143}" dt="2019-05-03T06:12:13.763" v="3569" actId="2696"/>
        <pc:sldMkLst>
          <pc:docMk/>
          <pc:sldMk cId="314817567" sldId="283"/>
        </pc:sldMkLst>
        <pc:spChg chg="mod">
          <ac:chgData name="Shirley Chen" userId="19123e9fcf5bb413" providerId="LiveId" clId="{8A2F42B3-689B-42BA-84AB-C6BE755BA143}" dt="2019-05-03T06:11:55.879" v="3544" actId="20577"/>
          <ac:spMkLst>
            <pc:docMk/>
            <pc:sldMk cId="314817567" sldId="283"/>
            <ac:spMk id="2" creationId="{688AA886-F296-4BF7-A0C0-9B1362847A74}"/>
          </ac:spMkLst>
        </pc:spChg>
      </pc:sldChg>
      <pc:sldChg chg="modSp add ord">
        <pc:chgData name="Shirley Chen" userId="19123e9fcf5bb413" providerId="LiveId" clId="{8A2F42B3-689B-42BA-84AB-C6BE755BA143}" dt="2019-05-03T04:53:05.340" v="3526" actId="27636"/>
        <pc:sldMkLst>
          <pc:docMk/>
          <pc:sldMk cId="919008319" sldId="284"/>
        </pc:sldMkLst>
        <pc:spChg chg="mod">
          <ac:chgData name="Shirley Chen" userId="19123e9fcf5bb413" providerId="LiveId" clId="{8A2F42B3-689B-42BA-84AB-C6BE755BA143}" dt="2019-05-03T04:53:05.340" v="3526" actId="27636"/>
          <ac:spMkLst>
            <pc:docMk/>
            <pc:sldMk cId="919008319" sldId="284"/>
            <ac:spMk id="3" creationId="{B5203156-DEE0-4F2C-8189-A9150A0E642F}"/>
          </ac:spMkLst>
        </pc:spChg>
      </pc:sldChg>
      <pc:sldChg chg="modSp add">
        <pc:chgData name="Shirley Chen" userId="19123e9fcf5bb413" providerId="LiveId" clId="{8A2F42B3-689B-42BA-84AB-C6BE755BA143}" dt="2019-05-03T06:21:01.378" v="3816" actId="20577"/>
        <pc:sldMkLst>
          <pc:docMk/>
          <pc:sldMk cId="2541404399" sldId="285"/>
        </pc:sldMkLst>
        <pc:spChg chg="mod">
          <ac:chgData name="Shirley Chen" userId="19123e9fcf5bb413" providerId="LiveId" clId="{8A2F42B3-689B-42BA-84AB-C6BE755BA143}" dt="2019-05-03T06:15:35.358" v="3624" actId="20577"/>
          <ac:spMkLst>
            <pc:docMk/>
            <pc:sldMk cId="2541404399" sldId="285"/>
            <ac:spMk id="2" creationId="{29558B85-8D3F-41C3-B703-62F604A545F1}"/>
          </ac:spMkLst>
        </pc:spChg>
        <pc:spChg chg="mod">
          <ac:chgData name="Shirley Chen" userId="19123e9fcf5bb413" providerId="LiveId" clId="{8A2F42B3-689B-42BA-84AB-C6BE755BA143}" dt="2019-05-03T06:21:01.378" v="3816" actId="20577"/>
          <ac:spMkLst>
            <pc:docMk/>
            <pc:sldMk cId="2541404399" sldId="285"/>
            <ac:spMk id="3" creationId="{7391A40F-F3AE-442F-96EB-2F667A896DB7}"/>
          </ac:spMkLst>
        </pc:spChg>
      </pc:sldChg>
      <pc:sldChg chg="modSp add">
        <pc:chgData name="Shirley Chen" userId="19123e9fcf5bb413" providerId="LiveId" clId="{8A2F42B3-689B-42BA-84AB-C6BE755BA143}" dt="2019-05-03T06:21:48.363" v="3865"/>
        <pc:sldMkLst>
          <pc:docMk/>
          <pc:sldMk cId="3615238268" sldId="286"/>
        </pc:sldMkLst>
        <pc:spChg chg="mod">
          <ac:chgData name="Shirley Chen" userId="19123e9fcf5bb413" providerId="LiveId" clId="{8A2F42B3-689B-42BA-84AB-C6BE755BA143}" dt="2019-05-03T06:21:06.499" v="3828" actId="20577"/>
          <ac:spMkLst>
            <pc:docMk/>
            <pc:sldMk cId="3615238268" sldId="286"/>
            <ac:spMk id="2" creationId="{0B74822F-8DAB-496D-90E8-85ED30EBBD54}"/>
          </ac:spMkLst>
        </pc:spChg>
        <pc:spChg chg="mod">
          <ac:chgData name="Shirley Chen" userId="19123e9fcf5bb413" providerId="LiveId" clId="{8A2F42B3-689B-42BA-84AB-C6BE755BA143}" dt="2019-05-03T06:21:48.363" v="3865"/>
          <ac:spMkLst>
            <pc:docMk/>
            <pc:sldMk cId="3615238268" sldId="286"/>
            <ac:spMk id="3" creationId="{4CAB3A74-A874-4FB9-B6D4-11D9E6A2585D}"/>
          </ac:spMkLst>
        </pc:spChg>
      </pc:sldChg>
      <pc:sldChg chg="addSp modSp add">
        <pc:chgData name="Shirley Chen" userId="19123e9fcf5bb413" providerId="LiveId" clId="{8A2F42B3-689B-42BA-84AB-C6BE755BA143}" dt="2019-05-03T06:23:15.390" v="3897" actId="14100"/>
        <pc:sldMkLst>
          <pc:docMk/>
          <pc:sldMk cId="1763167108" sldId="287"/>
        </pc:sldMkLst>
        <pc:spChg chg="mod">
          <ac:chgData name="Shirley Chen" userId="19123e9fcf5bb413" providerId="LiveId" clId="{8A2F42B3-689B-42BA-84AB-C6BE755BA143}" dt="2019-05-03T06:22:54.513" v="3894" actId="20577"/>
          <ac:spMkLst>
            <pc:docMk/>
            <pc:sldMk cId="1763167108" sldId="287"/>
            <ac:spMk id="2" creationId="{46FDFB30-7F92-4871-BFD5-57498FF01077}"/>
          </ac:spMkLst>
        </pc:spChg>
        <pc:picChg chg="add mod">
          <ac:chgData name="Shirley Chen" userId="19123e9fcf5bb413" providerId="LiveId" clId="{8A2F42B3-689B-42BA-84AB-C6BE755BA143}" dt="2019-05-03T06:23:15.390" v="3897" actId="14100"/>
          <ac:picMkLst>
            <pc:docMk/>
            <pc:sldMk cId="1763167108" sldId="287"/>
            <ac:picMk id="4" creationId="{24F07E0E-FC13-4A95-85F6-6B18F4478C58}"/>
          </ac:picMkLst>
        </pc:picChg>
      </pc:sldChg>
      <pc:sldChg chg="modSp add del">
        <pc:chgData name="Shirley Chen" userId="19123e9fcf5bb413" providerId="LiveId" clId="{8A2F42B3-689B-42BA-84AB-C6BE755BA143}" dt="2019-05-03T08:27:38.369" v="7899" actId="2696"/>
        <pc:sldMkLst>
          <pc:docMk/>
          <pc:sldMk cId="1725251951" sldId="288"/>
        </pc:sldMkLst>
        <pc:spChg chg="mod">
          <ac:chgData name="Shirley Chen" userId="19123e9fcf5bb413" providerId="LiveId" clId="{8A2F42B3-689B-42BA-84AB-C6BE755BA143}" dt="2019-05-03T06:23:39.918" v="3915" actId="20577"/>
          <ac:spMkLst>
            <pc:docMk/>
            <pc:sldMk cId="1725251951" sldId="288"/>
            <ac:spMk id="2" creationId="{4CEBAB6B-F02C-43C8-A77D-78843760E38C}"/>
          </ac:spMkLst>
        </pc:spChg>
        <pc:spChg chg="mod">
          <ac:chgData name="Shirley Chen" userId="19123e9fcf5bb413" providerId="LiveId" clId="{8A2F42B3-689B-42BA-84AB-C6BE755BA143}" dt="2019-05-03T06:27:42.631" v="4160" actId="20577"/>
          <ac:spMkLst>
            <pc:docMk/>
            <pc:sldMk cId="1725251951" sldId="288"/>
            <ac:spMk id="3" creationId="{419584DC-1698-485D-8944-A1C81F0E9E3E}"/>
          </ac:spMkLst>
        </pc:spChg>
      </pc:sldChg>
      <pc:sldChg chg="modSp add">
        <pc:chgData name="Shirley Chen" userId="19123e9fcf5bb413" providerId="LiveId" clId="{8A2F42B3-689B-42BA-84AB-C6BE755BA143}" dt="2019-05-03T06:28:04.589" v="4183" actId="20577"/>
        <pc:sldMkLst>
          <pc:docMk/>
          <pc:sldMk cId="3263614424" sldId="289"/>
        </pc:sldMkLst>
        <pc:spChg chg="mod">
          <ac:chgData name="Shirley Chen" userId="19123e9fcf5bb413" providerId="LiveId" clId="{8A2F42B3-689B-42BA-84AB-C6BE755BA143}" dt="2019-05-03T06:28:04.589" v="4183" actId="20577"/>
          <ac:spMkLst>
            <pc:docMk/>
            <pc:sldMk cId="3263614424" sldId="289"/>
            <ac:spMk id="3" creationId="{419584DC-1698-485D-8944-A1C81F0E9E3E}"/>
          </ac:spMkLst>
        </pc:spChg>
      </pc:sldChg>
      <pc:sldChg chg="addSp modSp add ord">
        <pc:chgData name="Shirley Chen" userId="19123e9fcf5bb413" providerId="LiveId" clId="{8A2F42B3-689B-42BA-84AB-C6BE755BA143}" dt="2019-05-03T06:33:15.878" v="4488"/>
        <pc:sldMkLst>
          <pc:docMk/>
          <pc:sldMk cId="753591965" sldId="290"/>
        </pc:sldMkLst>
        <pc:spChg chg="mod">
          <ac:chgData name="Shirley Chen" userId="19123e9fcf5bb413" providerId="LiveId" clId="{8A2F42B3-689B-42BA-84AB-C6BE755BA143}" dt="2019-05-03T06:28:37.345" v="4201" actId="20577"/>
          <ac:spMkLst>
            <pc:docMk/>
            <pc:sldMk cId="753591965" sldId="290"/>
            <ac:spMk id="2" creationId="{F2351835-B97D-4C71-80AC-E3E3870645E8}"/>
          </ac:spMkLst>
        </pc:spChg>
        <pc:picChg chg="add mod">
          <ac:chgData name="Shirley Chen" userId="19123e9fcf5bb413" providerId="LiveId" clId="{8A2F42B3-689B-42BA-84AB-C6BE755BA143}" dt="2019-05-03T06:28:45.838" v="4204" actId="14100"/>
          <ac:picMkLst>
            <pc:docMk/>
            <pc:sldMk cId="753591965" sldId="290"/>
            <ac:picMk id="4" creationId="{D227EF91-6AA7-426B-90C9-B9B8288590AC}"/>
          </ac:picMkLst>
        </pc:picChg>
      </pc:sldChg>
      <pc:sldChg chg="addSp modSp add">
        <pc:chgData name="Shirley Chen" userId="19123e9fcf5bb413" providerId="LiveId" clId="{8A2F42B3-689B-42BA-84AB-C6BE755BA143}" dt="2019-05-03T06:34:29.890" v="4498" actId="20577"/>
        <pc:sldMkLst>
          <pc:docMk/>
          <pc:sldMk cId="3919519922" sldId="291"/>
        </pc:sldMkLst>
        <pc:spChg chg="mod">
          <ac:chgData name="Shirley Chen" userId="19123e9fcf5bb413" providerId="LiveId" clId="{8A2F42B3-689B-42BA-84AB-C6BE755BA143}" dt="2019-05-03T06:34:29.890" v="4498" actId="20577"/>
          <ac:spMkLst>
            <pc:docMk/>
            <pc:sldMk cId="3919519922" sldId="291"/>
            <ac:spMk id="2" creationId="{8CCF96D9-DA6A-4824-8BA3-BBB57D16F5F8}"/>
          </ac:spMkLst>
        </pc:spChg>
        <pc:spChg chg="mod">
          <ac:chgData name="Shirley Chen" userId="19123e9fcf5bb413" providerId="LiveId" clId="{8A2F42B3-689B-42BA-84AB-C6BE755BA143}" dt="2019-05-03T06:32:50.073" v="4487" actId="20577"/>
          <ac:spMkLst>
            <pc:docMk/>
            <pc:sldMk cId="3919519922" sldId="291"/>
            <ac:spMk id="3" creationId="{D022A30D-3267-4BA3-B598-9D06A0E767C4}"/>
          </ac:spMkLst>
        </pc:spChg>
        <pc:picChg chg="add mod">
          <ac:chgData name="Shirley Chen" userId="19123e9fcf5bb413" providerId="LiveId" clId="{8A2F42B3-689B-42BA-84AB-C6BE755BA143}" dt="2019-05-03T06:32:39.011" v="4481" actId="1076"/>
          <ac:picMkLst>
            <pc:docMk/>
            <pc:sldMk cId="3919519922" sldId="291"/>
            <ac:picMk id="4" creationId="{DF88778D-50FC-40F9-A165-2D258179D5DC}"/>
          </ac:picMkLst>
        </pc:picChg>
      </pc:sldChg>
      <pc:sldChg chg="addSp delSp modSp add del">
        <pc:chgData name="Shirley Chen" userId="19123e9fcf5bb413" providerId="LiveId" clId="{8A2F42B3-689B-42BA-84AB-C6BE755BA143}" dt="2019-05-03T07:41:03.339" v="5871" actId="2696"/>
        <pc:sldMkLst>
          <pc:docMk/>
          <pc:sldMk cId="1034508223" sldId="292"/>
        </pc:sldMkLst>
        <pc:spChg chg="mod">
          <ac:chgData name="Shirley Chen" userId="19123e9fcf5bb413" providerId="LiveId" clId="{8A2F42B3-689B-42BA-84AB-C6BE755BA143}" dt="2019-05-03T07:11:40.643" v="4502" actId="20577"/>
          <ac:spMkLst>
            <pc:docMk/>
            <pc:sldMk cId="1034508223" sldId="292"/>
            <ac:spMk id="2" creationId="{FE1FAB3A-F62C-481B-B3CB-B6997F569B37}"/>
          </ac:spMkLst>
        </pc:spChg>
        <pc:spChg chg="mod">
          <ac:chgData name="Shirley Chen" userId="19123e9fcf5bb413" providerId="LiveId" clId="{8A2F42B3-689B-42BA-84AB-C6BE755BA143}" dt="2019-05-03T07:15:22.786" v="4766" actId="20577"/>
          <ac:spMkLst>
            <pc:docMk/>
            <pc:sldMk cId="1034508223" sldId="292"/>
            <ac:spMk id="3" creationId="{8DB2E7CB-1123-4E54-9624-A3C36E058834}"/>
          </ac:spMkLst>
        </pc:spChg>
        <pc:spChg chg="add del">
          <ac:chgData name="Shirley Chen" userId="19123e9fcf5bb413" providerId="LiveId" clId="{8A2F42B3-689B-42BA-84AB-C6BE755BA143}" dt="2019-05-03T07:13:00.162" v="4627"/>
          <ac:spMkLst>
            <pc:docMk/>
            <pc:sldMk cId="1034508223" sldId="292"/>
            <ac:spMk id="5" creationId="{2D71D307-53FD-4C3F-8F22-2918DA7E64D2}"/>
          </ac:spMkLst>
        </pc:spChg>
        <pc:graphicFrameChg chg="add del">
          <ac:chgData name="Shirley Chen" userId="19123e9fcf5bb413" providerId="LiveId" clId="{8A2F42B3-689B-42BA-84AB-C6BE755BA143}" dt="2019-05-03T07:13:00.162" v="4627"/>
          <ac:graphicFrameMkLst>
            <pc:docMk/>
            <pc:sldMk cId="1034508223" sldId="292"/>
            <ac:graphicFrameMk id="4" creationId="{00EE5CC5-DE1B-4E49-AF6E-F7CD9DB4CAA9}"/>
          </ac:graphicFrameMkLst>
        </pc:graphicFrameChg>
      </pc:sldChg>
      <pc:sldChg chg="modSp add ord modNotesTx">
        <pc:chgData name="Shirley Chen" userId="19123e9fcf5bb413" providerId="LiveId" clId="{8A2F42B3-689B-42BA-84AB-C6BE755BA143}" dt="2019-05-03T18:52:17.052" v="8535" actId="20577"/>
        <pc:sldMkLst>
          <pc:docMk/>
          <pc:sldMk cId="587853994" sldId="293"/>
        </pc:sldMkLst>
        <pc:spChg chg="mod">
          <ac:chgData name="Shirley Chen" userId="19123e9fcf5bb413" providerId="LiveId" clId="{8A2F42B3-689B-42BA-84AB-C6BE755BA143}" dt="2019-05-03T07:47:01.789" v="6333" actId="20577"/>
          <ac:spMkLst>
            <pc:docMk/>
            <pc:sldMk cId="587853994" sldId="293"/>
            <ac:spMk id="2" creationId="{C7DA369D-95BE-4485-B14C-4D4115C5AB12}"/>
          </ac:spMkLst>
        </pc:spChg>
        <pc:spChg chg="mod">
          <ac:chgData name="Shirley Chen" userId="19123e9fcf5bb413" providerId="LiveId" clId="{8A2F42B3-689B-42BA-84AB-C6BE755BA143}" dt="2019-05-03T18:52:17.052" v="8535" actId="20577"/>
          <ac:spMkLst>
            <pc:docMk/>
            <pc:sldMk cId="587853994" sldId="293"/>
            <ac:spMk id="3" creationId="{C362A2F0-DA21-49D5-A42E-CD39452BA2CD}"/>
          </ac:spMkLst>
        </pc:spChg>
      </pc:sldChg>
      <pc:sldChg chg="modSp add ord">
        <pc:chgData name="Shirley Chen" userId="19123e9fcf5bb413" providerId="LiveId" clId="{8A2F42B3-689B-42BA-84AB-C6BE755BA143}" dt="2019-05-03T18:52:38.548" v="8536" actId="20577"/>
        <pc:sldMkLst>
          <pc:docMk/>
          <pc:sldMk cId="2784999087" sldId="294"/>
        </pc:sldMkLst>
        <pc:spChg chg="mod">
          <ac:chgData name="Shirley Chen" userId="19123e9fcf5bb413" providerId="LiveId" clId="{8A2F42B3-689B-42BA-84AB-C6BE755BA143}" dt="2019-05-03T07:19:04.818" v="4965" actId="20577"/>
          <ac:spMkLst>
            <pc:docMk/>
            <pc:sldMk cId="2784999087" sldId="294"/>
            <ac:spMk id="2" creationId="{80342A21-3F4D-48F4-BE89-93EA7D5F6232}"/>
          </ac:spMkLst>
        </pc:spChg>
        <pc:spChg chg="mod">
          <ac:chgData name="Shirley Chen" userId="19123e9fcf5bb413" providerId="LiveId" clId="{8A2F42B3-689B-42BA-84AB-C6BE755BA143}" dt="2019-05-03T18:52:38.548" v="8536" actId="20577"/>
          <ac:spMkLst>
            <pc:docMk/>
            <pc:sldMk cId="2784999087" sldId="294"/>
            <ac:spMk id="3" creationId="{5AED4C3D-CD5C-4154-921A-F231F5814F57}"/>
          </ac:spMkLst>
        </pc:spChg>
      </pc:sldChg>
      <pc:sldChg chg="addSp modSp add ord">
        <pc:chgData name="Shirley Chen" userId="19123e9fcf5bb413" providerId="LiveId" clId="{8A2F42B3-689B-42BA-84AB-C6BE755BA143}" dt="2019-05-03T07:41:16.455" v="5872"/>
        <pc:sldMkLst>
          <pc:docMk/>
          <pc:sldMk cId="87996936" sldId="295"/>
        </pc:sldMkLst>
        <pc:spChg chg="mod">
          <ac:chgData name="Shirley Chen" userId="19123e9fcf5bb413" providerId="LiveId" clId="{8A2F42B3-689B-42BA-84AB-C6BE755BA143}" dt="2019-05-03T07:22:23.387" v="5060" actId="20577"/>
          <ac:spMkLst>
            <pc:docMk/>
            <pc:sldMk cId="87996936" sldId="295"/>
            <ac:spMk id="2" creationId="{D9855C11-06BA-437A-862A-F5B1853567BA}"/>
          </ac:spMkLst>
        </pc:spChg>
        <pc:picChg chg="add mod">
          <ac:chgData name="Shirley Chen" userId="19123e9fcf5bb413" providerId="LiveId" clId="{8A2F42B3-689B-42BA-84AB-C6BE755BA143}" dt="2019-05-03T07:31:57.117" v="5101" actId="1076"/>
          <ac:picMkLst>
            <pc:docMk/>
            <pc:sldMk cId="87996936" sldId="295"/>
            <ac:picMk id="4" creationId="{173B9436-D351-4A3C-94F7-0F9ADE7333B1}"/>
          </ac:picMkLst>
        </pc:picChg>
      </pc:sldChg>
      <pc:sldChg chg="delSp modSp add ord modNotesTx">
        <pc:chgData name="Shirley Chen" userId="19123e9fcf5bb413" providerId="LiveId" clId="{8A2F42B3-689B-42BA-84AB-C6BE755BA143}" dt="2019-05-03T08:17:34.103" v="7420" actId="20577"/>
        <pc:sldMkLst>
          <pc:docMk/>
          <pc:sldMk cId="2004744377" sldId="296"/>
        </pc:sldMkLst>
        <pc:spChg chg="mod">
          <ac:chgData name="Shirley Chen" userId="19123e9fcf5bb413" providerId="LiveId" clId="{8A2F42B3-689B-42BA-84AB-C6BE755BA143}" dt="2019-05-03T07:37:17.203" v="5612" actId="20577"/>
          <ac:spMkLst>
            <pc:docMk/>
            <pc:sldMk cId="2004744377" sldId="296"/>
            <ac:spMk id="3" creationId="{F40C4E5D-D1E9-4CA5-87B3-3FFE3DE30344}"/>
          </ac:spMkLst>
        </pc:spChg>
        <pc:picChg chg="del">
          <ac:chgData name="Shirley Chen" userId="19123e9fcf5bb413" providerId="LiveId" clId="{8A2F42B3-689B-42BA-84AB-C6BE755BA143}" dt="2019-05-03T07:32:00.970" v="5103" actId="478"/>
          <ac:picMkLst>
            <pc:docMk/>
            <pc:sldMk cId="2004744377" sldId="296"/>
            <ac:picMk id="4" creationId="{173B9436-D351-4A3C-94F7-0F9ADE7333B1}"/>
          </ac:picMkLst>
        </pc:picChg>
      </pc:sldChg>
      <pc:sldChg chg="modSp add ord">
        <pc:chgData name="Shirley Chen" userId="19123e9fcf5bb413" providerId="LiveId" clId="{8A2F42B3-689B-42BA-84AB-C6BE755BA143}" dt="2019-05-03T18:22:52.603" v="8427"/>
        <pc:sldMkLst>
          <pc:docMk/>
          <pc:sldMk cId="3645176617" sldId="297"/>
        </pc:sldMkLst>
        <pc:spChg chg="mod">
          <ac:chgData name="Shirley Chen" userId="19123e9fcf5bb413" providerId="LiveId" clId="{8A2F42B3-689B-42BA-84AB-C6BE755BA143}" dt="2019-05-03T07:37:34.219" v="5633" actId="20577"/>
          <ac:spMkLst>
            <pc:docMk/>
            <pc:sldMk cId="3645176617" sldId="297"/>
            <ac:spMk id="2" creationId="{D7E7A2FA-9ECE-4E55-807F-16198E5E24BD}"/>
          </ac:spMkLst>
        </pc:spChg>
        <pc:spChg chg="mod">
          <ac:chgData name="Shirley Chen" userId="19123e9fcf5bb413" providerId="LiveId" clId="{8A2F42B3-689B-42BA-84AB-C6BE755BA143}" dt="2019-05-03T08:32:17.768" v="7916" actId="20577"/>
          <ac:spMkLst>
            <pc:docMk/>
            <pc:sldMk cId="3645176617" sldId="297"/>
            <ac:spMk id="3" creationId="{105A0AA1-B708-4833-B2ED-EC7F31636C07}"/>
          </ac:spMkLst>
        </pc:spChg>
      </pc:sldChg>
      <pc:sldChg chg="modSp add ord">
        <pc:chgData name="Shirley Chen" userId="19123e9fcf5bb413" providerId="LiveId" clId="{8A2F42B3-689B-42BA-84AB-C6BE755BA143}" dt="2019-05-03T07:59:02.126" v="6878" actId="20577"/>
        <pc:sldMkLst>
          <pc:docMk/>
          <pc:sldMk cId="3779370551" sldId="298"/>
        </pc:sldMkLst>
        <pc:spChg chg="mod">
          <ac:chgData name="Shirley Chen" userId="19123e9fcf5bb413" providerId="LiveId" clId="{8A2F42B3-689B-42BA-84AB-C6BE755BA143}" dt="2019-05-03T07:40:52.429" v="5870" actId="20577"/>
          <ac:spMkLst>
            <pc:docMk/>
            <pc:sldMk cId="3779370551" sldId="298"/>
            <ac:spMk id="2" creationId="{36B33D44-D93A-4517-835D-C332E27BB941}"/>
          </ac:spMkLst>
        </pc:spChg>
        <pc:spChg chg="mod">
          <ac:chgData name="Shirley Chen" userId="19123e9fcf5bb413" providerId="LiveId" clId="{8A2F42B3-689B-42BA-84AB-C6BE755BA143}" dt="2019-05-03T07:59:02.126" v="6878" actId="20577"/>
          <ac:spMkLst>
            <pc:docMk/>
            <pc:sldMk cId="3779370551" sldId="298"/>
            <ac:spMk id="3" creationId="{7C791F69-5150-45FE-9D13-2DCE38043D10}"/>
          </ac:spMkLst>
        </pc:spChg>
      </pc:sldChg>
      <pc:sldChg chg="addSp modSp add modNotesTx">
        <pc:chgData name="Shirley Chen" userId="19123e9fcf5bb413" providerId="LiveId" clId="{8A2F42B3-689B-42BA-84AB-C6BE755BA143}" dt="2019-05-03T07:56:15.814" v="6803" actId="1076"/>
        <pc:sldMkLst>
          <pc:docMk/>
          <pc:sldMk cId="1242367224" sldId="299"/>
        </pc:sldMkLst>
        <pc:spChg chg="mod">
          <ac:chgData name="Shirley Chen" userId="19123e9fcf5bb413" providerId="LiveId" clId="{8A2F42B3-689B-42BA-84AB-C6BE755BA143}" dt="2019-05-03T07:41:32.198" v="5904" actId="20577"/>
          <ac:spMkLst>
            <pc:docMk/>
            <pc:sldMk cId="1242367224" sldId="299"/>
            <ac:spMk id="2" creationId="{57B914EA-967E-47A1-96E8-8176BAD00A42}"/>
          </ac:spMkLst>
        </pc:spChg>
        <pc:spChg chg="mod">
          <ac:chgData name="Shirley Chen" userId="19123e9fcf5bb413" providerId="LiveId" clId="{8A2F42B3-689B-42BA-84AB-C6BE755BA143}" dt="2019-05-03T07:49:08.783" v="6567" actId="20577"/>
          <ac:spMkLst>
            <pc:docMk/>
            <pc:sldMk cId="1242367224" sldId="299"/>
            <ac:spMk id="3" creationId="{04321B17-551D-4CB7-855F-6C20EF84895F}"/>
          </ac:spMkLst>
        </pc:spChg>
        <pc:picChg chg="add mod">
          <ac:chgData name="Shirley Chen" userId="19123e9fcf5bb413" providerId="LiveId" clId="{8A2F42B3-689B-42BA-84AB-C6BE755BA143}" dt="2019-05-03T07:56:15.814" v="6803" actId="1076"/>
          <ac:picMkLst>
            <pc:docMk/>
            <pc:sldMk cId="1242367224" sldId="299"/>
            <ac:picMk id="4" creationId="{493B23F5-F60E-47C9-BDD3-22BCC60E7E02}"/>
          </ac:picMkLst>
        </pc:picChg>
      </pc:sldChg>
      <pc:sldChg chg="modSp add del">
        <pc:chgData name="Shirley Chen" userId="19123e9fcf5bb413" providerId="LiveId" clId="{8A2F42B3-689B-42BA-84AB-C6BE755BA143}" dt="2019-05-03T08:04:39.730" v="7054" actId="2696"/>
        <pc:sldMkLst>
          <pc:docMk/>
          <pc:sldMk cId="3304951934" sldId="300"/>
        </pc:sldMkLst>
        <pc:spChg chg="mod">
          <ac:chgData name="Shirley Chen" userId="19123e9fcf5bb413" providerId="LiveId" clId="{8A2F42B3-689B-42BA-84AB-C6BE755BA143}" dt="2019-05-03T07:48:38.688" v="6486" actId="20577"/>
          <ac:spMkLst>
            <pc:docMk/>
            <pc:sldMk cId="3304951934" sldId="300"/>
            <ac:spMk id="2" creationId="{6C5AA386-1F50-489C-A313-238F39E97C7A}"/>
          </ac:spMkLst>
        </pc:spChg>
        <pc:spChg chg="mod">
          <ac:chgData name="Shirley Chen" userId="19123e9fcf5bb413" providerId="LiveId" clId="{8A2F42B3-689B-42BA-84AB-C6BE755BA143}" dt="2019-05-03T07:49:17.772" v="6568" actId="20577"/>
          <ac:spMkLst>
            <pc:docMk/>
            <pc:sldMk cId="3304951934" sldId="300"/>
            <ac:spMk id="3" creationId="{68E43429-8546-40FD-B52D-D792BE23189B}"/>
          </ac:spMkLst>
        </pc:spChg>
      </pc:sldChg>
      <pc:sldChg chg="addSp delSp modSp add modNotesTx">
        <pc:chgData name="Shirley Chen" userId="19123e9fcf5bb413" providerId="LiveId" clId="{8A2F42B3-689B-42BA-84AB-C6BE755BA143}" dt="2019-05-03T08:14:28.538" v="7415" actId="20577"/>
        <pc:sldMkLst>
          <pc:docMk/>
          <pc:sldMk cId="3650665767" sldId="301"/>
        </pc:sldMkLst>
        <pc:spChg chg="mod">
          <ac:chgData name="Shirley Chen" userId="19123e9fcf5bb413" providerId="LiveId" clId="{8A2F42B3-689B-42BA-84AB-C6BE755BA143}" dt="2019-05-03T07:53:12.947" v="6800" actId="20577"/>
          <ac:spMkLst>
            <pc:docMk/>
            <pc:sldMk cId="3650665767" sldId="301"/>
            <ac:spMk id="2" creationId="{4330DE65-D6ED-4670-A52E-E94A79E747A8}"/>
          </ac:spMkLst>
        </pc:spChg>
        <pc:spChg chg="mod">
          <ac:chgData name="Shirley Chen" userId="19123e9fcf5bb413" providerId="LiveId" clId="{8A2F42B3-689B-42BA-84AB-C6BE755BA143}" dt="2019-05-03T08:13:29.522" v="7381" actId="20577"/>
          <ac:spMkLst>
            <pc:docMk/>
            <pc:sldMk cId="3650665767" sldId="301"/>
            <ac:spMk id="3" creationId="{E02E7372-ABB0-42E9-BC2F-B0589FE110D9}"/>
          </ac:spMkLst>
        </pc:spChg>
        <pc:graphicFrameChg chg="add del">
          <ac:chgData name="Shirley Chen" userId="19123e9fcf5bb413" providerId="LiveId" clId="{8A2F42B3-689B-42BA-84AB-C6BE755BA143}" dt="2019-05-03T08:10:41.605" v="7261"/>
          <ac:graphicFrameMkLst>
            <pc:docMk/>
            <pc:sldMk cId="3650665767" sldId="301"/>
            <ac:graphicFrameMk id="4" creationId="{1406C0CA-B562-4B2C-8C0F-8326265057B8}"/>
          </ac:graphicFrameMkLst>
        </pc:graphicFrameChg>
      </pc:sldChg>
      <pc:sldChg chg="addSp modSp add">
        <pc:chgData name="Shirley Chen" userId="19123e9fcf5bb413" providerId="LiveId" clId="{8A2F42B3-689B-42BA-84AB-C6BE755BA143}" dt="2019-05-03T08:01:08.534" v="6909" actId="1076"/>
        <pc:sldMkLst>
          <pc:docMk/>
          <pc:sldMk cId="2938064347" sldId="302"/>
        </pc:sldMkLst>
        <pc:spChg chg="mod">
          <ac:chgData name="Shirley Chen" userId="19123e9fcf5bb413" providerId="LiveId" clId="{8A2F42B3-689B-42BA-84AB-C6BE755BA143}" dt="2019-05-03T08:00:14.162" v="6902" actId="20577"/>
          <ac:spMkLst>
            <pc:docMk/>
            <pc:sldMk cId="2938064347" sldId="302"/>
            <ac:spMk id="2" creationId="{5983B4B2-52D4-4A4B-839C-6731C6E18500}"/>
          </ac:spMkLst>
        </pc:spChg>
        <pc:picChg chg="add mod">
          <ac:chgData name="Shirley Chen" userId="19123e9fcf5bb413" providerId="LiveId" clId="{8A2F42B3-689B-42BA-84AB-C6BE755BA143}" dt="2019-05-03T08:00:28.291" v="6906" actId="1076"/>
          <ac:picMkLst>
            <pc:docMk/>
            <pc:sldMk cId="2938064347" sldId="302"/>
            <ac:picMk id="4" creationId="{C3E81DA2-B013-4148-B05F-DAC4A8ABE8F2}"/>
          </ac:picMkLst>
        </pc:picChg>
        <pc:picChg chg="add mod">
          <ac:chgData name="Shirley Chen" userId="19123e9fcf5bb413" providerId="LiveId" clId="{8A2F42B3-689B-42BA-84AB-C6BE755BA143}" dt="2019-05-03T08:01:08.534" v="6909" actId="1076"/>
          <ac:picMkLst>
            <pc:docMk/>
            <pc:sldMk cId="2938064347" sldId="302"/>
            <ac:picMk id="5" creationId="{D9D6B5F8-05DA-4F58-B25F-F1C2ACCEA45C}"/>
          </ac:picMkLst>
        </pc:picChg>
      </pc:sldChg>
      <pc:sldChg chg="addSp modSp add modNotesTx">
        <pc:chgData name="Shirley Chen" userId="19123e9fcf5bb413" providerId="LiveId" clId="{8A2F42B3-689B-42BA-84AB-C6BE755BA143}" dt="2019-05-03T08:05:40.120" v="7186" actId="20577"/>
        <pc:sldMkLst>
          <pc:docMk/>
          <pc:sldMk cId="813245459" sldId="303"/>
        </pc:sldMkLst>
        <pc:spChg chg="mod">
          <ac:chgData name="Shirley Chen" userId="19123e9fcf5bb413" providerId="LiveId" clId="{8A2F42B3-689B-42BA-84AB-C6BE755BA143}" dt="2019-05-03T08:01:57.921" v="6931" actId="20577"/>
          <ac:spMkLst>
            <pc:docMk/>
            <pc:sldMk cId="813245459" sldId="303"/>
            <ac:spMk id="2" creationId="{F3C21F2D-5FEB-4FD3-9A4E-844E8D2A36FC}"/>
          </ac:spMkLst>
        </pc:spChg>
        <pc:spChg chg="mod">
          <ac:chgData name="Shirley Chen" userId="19123e9fcf5bb413" providerId="LiveId" clId="{8A2F42B3-689B-42BA-84AB-C6BE755BA143}" dt="2019-05-03T08:05:21.636" v="7180" actId="20577"/>
          <ac:spMkLst>
            <pc:docMk/>
            <pc:sldMk cId="813245459" sldId="303"/>
            <ac:spMk id="3" creationId="{516B4456-0335-4859-AC97-D341ECAF9C46}"/>
          </ac:spMkLst>
        </pc:spChg>
        <pc:picChg chg="add mod">
          <ac:chgData name="Shirley Chen" userId="19123e9fcf5bb413" providerId="LiveId" clId="{8A2F42B3-689B-42BA-84AB-C6BE755BA143}" dt="2019-05-03T08:03:23.864" v="6998" actId="1076"/>
          <ac:picMkLst>
            <pc:docMk/>
            <pc:sldMk cId="813245459" sldId="303"/>
            <ac:picMk id="4" creationId="{43B4EAA4-2ACC-43F7-BC04-504646F22638}"/>
          </ac:picMkLst>
        </pc:picChg>
      </pc:sldChg>
      <pc:sldChg chg="modSp add del">
        <pc:chgData name="Shirley Chen" userId="19123e9fcf5bb413" providerId="LiveId" clId="{8A2F42B3-689B-42BA-84AB-C6BE755BA143}" dt="2019-05-03T08:07:42.726" v="7228" actId="2696"/>
        <pc:sldMkLst>
          <pc:docMk/>
          <pc:sldMk cId="197714022" sldId="304"/>
        </pc:sldMkLst>
        <pc:spChg chg="mod">
          <ac:chgData name="Shirley Chen" userId="19123e9fcf5bb413" providerId="LiveId" clId="{8A2F42B3-689B-42BA-84AB-C6BE755BA143}" dt="2019-05-03T08:06:21.056" v="7213" actId="20577"/>
          <ac:spMkLst>
            <pc:docMk/>
            <pc:sldMk cId="197714022" sldId="304"/>
            <ac:spMk id="2" creationId="{C136FB7B-4853-4986-8010-B41EC183CEAC}"/>
          </ac:spMkLst>
        </pc:spChg>
      </pc:sldChg>
      <pc:sldChg chg="addSp delSp modSp add">
        <pc:chgData name="Shirley Chen" userId="19123e9fcf5bb413" providerId="LiveId" clId="{8A2F42B3-689B-42BA-84AB-C6BE755BA143}" dt="2019-05-03T08:27:02.715" v="7898" actId="1076"/>
        <pc:sldMkLst>
          <pc:docMk/>
          <pc:sldMk cId="2590704386" sldId="304"/>
        </pc:sldMkLst>
        <pc:spChg chg="mod">
          <ac:chgData name="Shirley Chen" userId="19123e9fcf5bb413" providerId="LiveId" clId="{8A2F42B3-689B-42BA-84AB-C6BE755BA143}" dt="2019-05-03T08:18:41.209" v="7442" actId="20577"/>
          <ac:spMkLst>
            <pc:docMk/>
            <pc:sldMk cId="2590704386" sldId="304"/>
            <ac:spMk id="2" creationId="{DB7DB827-0939-496D-A1CA-333EDAE28AAB}"/>
          </ac:spMkLst>
        </pc:spChg>
        <pc:spChg chg="add del mod">
          <ac:chgData name="Shirley Chen" userId="19123e9fcf5bb413" providerId="LiveId" clId="{8A2F42B3-689B-42BA-84AB-C6BE755BA143}" dt="2019-05-03T08:26:55.527" v="7895" actId="20577"/>
          <ac:spMkLst>
            <pc:docMk/>
            <pc:sldMk cId="2590704386" sldId="304"/>
            <ac:spMk id="3" creationId="{493C4CCB-DE5C-4B74-9D79-322B7AAAD02A}"/>
          </ac:spMkLst>
        </pc:spChg>
        <pc:picChg chg="add mod">
          <ac:chgData name="Shirley Chen" userId="19123e9fcf5bb413" providerId="LiveId" clId="{8A2F42B3-689B-42BA-84AB-C6BE755BA143}" dt="2019-05-03T08:27:02.715" v="7898" actId="1076"/>
          <ac:picMkLst>
            <pc:docMk/>
            <pc:sldMk cId="2590704386" sldId="304"/>
            <ac:picMk id="4" creationId="{22A45560-3DD6-4767-8D3B-0E4BE1F7E21F}"/>
          </ac:picMkLst>
        </pc:picChg>
        <pc:picChg chg="add del mod">
          <ac:chgData name="Shirley Chen" userId="19123e9fcf5bb413" providerId="LiveId" clId="{8A2F42B3-689B-42BA-84AB-C6BE755BA143}" dt="2019-05-03T08:19:14.951" v="7446"/>
          <ac:picMkLst>
            <pc:docMk/>
            <pc:sldMk cId="2590704386" sldId="304"/>
            <ac:picMk id="5" creationId="{30FEA41D-0412-4A8C-8E80-82B760F5EF98}"/>
          </ac:picMkLst>
        </pc:picChg>
      </pc:sldChg>
      <pc:sldChg chg="add del">
        <pc:chgData name="Shirley Chen" userId="19123e9fcf5bb413" providerId="LiveId" clId="{8A2F42B3-689B-42BA-84AB-C6BE755BA143}" dt="2019-05-03T08:14:31.966" v="7416" actId="2696"/>
        <pc:sldMkLst>
          <pc:docMk/>
          <pc:sldMk cId="4134360105" sldId="304"/>
        </pc:sldMkLst>
      </pc:sldChg>
      <pc:sldChg chg="modSp add">
        <pc:chgData name="Shirley Chen" userId="19123e9fcf5bb413" providerId="LiveId" clId="{8A2F42B3-689B-42BA-84AB-C6BE755BA143}" dt="2019-05-03T18:30:37.723" v="8457" actId="20577"/>
        <pc:sldMkLst>
          <pc:docMk/>
          <pc:sldMk cId="2413901606" sldId="305"/>
        </pc:sldMkLst>
        <pc:spChg chg="mod">
          <ac:chgData name="Shirley Chen" userId="19123e9fcf5bb413" providerId="LiveId" clId="{8A2F42B3-689B-42BA-84AB-C6BE755BA143}" dt="2019-05-03T18:28:03.864" v="8433" actId="20577"/>
          <ac:spMkLst>
            <pc:docMk/>
            <pc:sldMk cId="2413901606" sldId="305"/>
            <ac:spMk id="2" creationId="{F49B6F18-2E1F-4386-B8C2-00B6BF9988B2}"/>
          </ac:spMkLst>
        </pc:spChg>
        <pc:spChg chg="mod">
          <ac:chgData name="Shirley Chen" userId="19123e9fcf5bb413" providerId="LiveId" clId="{8A2F42B3-689B-42BA-84AB-C6BE755BA143}" dt="2019-05-03T18:30:37.723" v="8457" actId="20577"/>
          <ac:spMkLst>
            <pc:docMk/>
            <pc:sldMk cId="2413901606" sldId="305"/>
            <ac:spMk id="3" creationId="{FDE9DBFD-F2DB-40B4-A073-C1365552F43F}"/>
          </ac:spMkLst>
        </pc:spChg>
      </pc:sldChg>
      <pc:sldChg chg="addSp modSp add modNotesTx">
        <pc:chgData name="Shirley Chen" userId="19123e9fcf5bb413" providerId="LiveId" clId="{8A2F42B3-689B-42BA-84AB-C6BE755BA143}" dt="2019-05-03T18:08:28.026" v="8294" actId="20577"/>
        <pc:sldMkLst>
          <pc:docMk/>
          <pc:sldMk cId="3507099622" sldId="306"/>
        </pc:sldMkLst>
        <pc:spChg chg="mod">
          <ac:chgData name="Shirley Chen" userId="19123e9fcf5bb413" providerId="LiveId" clId="{8A2F42B3-689B-42BA-84AB-C6BE755BA143}" dt="2019-05-03T18:03:26.841" v="7974" actId="20577"/>
          <ac:spMkLst>
            <pc:docMk/>
            <pc:sldMk cId="3507099622" sldId="306"/>
            <ac:spMk id="2" creationId="{0B931CD8-476E-4B56-92AB-342E0EE7677C}"/>
          </ac:spMkLst>
        </pc:spChg>
        <pc:spChg chg="mod">
          <ac:chgData name="Shirley Chen" userId="19123e9fcf5bb413" providerId="LiveId" clId="{8A2F42B3-689B-42BA-84AB-C6BE755BA143}" dt="2019-05-03T18:08:28.026" v="8294" actId="20577"/>
          <ac:spMkLst>
            <pc:docMk/>
            <pc:sldMk cId="3507099622" sldId="306"/>
            <ac:spMk id="3" creationId="{F3EFD540-5CDA-4A9E-A8F5-62BBAAD57FAD}"/>
          </ac:spMkLst>
        </pc:spChg>
        <pc:picChg chg="add mod">
          <ac:chgData name="Shirley Chen" userId="19123e9fcf5bb413" providerId="LiveId" clId="{8A2F42B3-689B-42BA-84AB-C6BE755BA143}" dt="2019-05-03T18:06:19.936" v="7983" actId="1076"/>
          <ac:picMkLst>
            <pc:docMk/>
            <pc:sldMk cId="3507099622" sldId="306"/>
            <ac:picMk id="4" creationId="{05A377B4-654A-456E-B904-E2FC0EC14BAD}"/>
          </ac:picMkLst>
        </pc:picChg>
      </pc:sldChg>
      <pc:sldChg chg="addSp delSp modSp add">
        <pc:chgData name="Shirley Chen" userId="19123e9fcf5bb413" providerId="LiveId" clId="{8A2F42B3-689B-42BA-84AB-C6BE755BA143}" dt="2019-05-03T18:10:41.641" v="8318" actId="1076"/>
        <pc:sldMkLst>
          <pc:docMk/>
          <pc:sldMk cId="3217456803" sldId="307"/>
        </pc:sldMkLst>
        <pc:spChg chg="mod">
          <ac:chgData name="Shirley Chen" userId="19123e9fcf5bb413" providerId="LiveId" clId="{8A2F42B3-689B-42BA-84AB-C6BE755BA143}" dt="2019-05-03T18:10:20.024" v="8313" actId="20577"/>
          <ac:spMkLst>
            <pc:docMk/>
            <pc:sldMk cId="3217456803" sldId="307"/>
            <ac:spMk id="2" creationId="{B07C8DE1-2452-4E71-B7F6-F5D0B1E41A56}"/>
          </ac:spMkLst>
        </pc:spChg>
        <pc:spChg chg="del">
          <ac:chgData name="Shirley Chen" userId="19123e9fcf5bb413" providerId="LiveId" clId="{8A2F42B3-689B-42BA-84AB-C6BE755BA143}" dt="2019-05-03T18:10:21.482" v="8314"/>
          <ac:spMkLst>
            <pc:docMk/>
            <pc:sldMk cId="3217456803" sldId="307"/>
            <ac:spMk id="3" creationId="{43E0F989-71AA-42F6-A954-9F9FD0AF7969}"/>
          </ac:spMkLst>
        </pc:spChg>
        <pc:spChg chg="add mod">
          <ac:chgData name="Shirley Chen" userId="19123e9fcf5bb413" providerId="LiveId" clId="{8A2F42B3-689B-42BA-84AB-C6BE755BA143}" dt="2019-05-03T18:10:29.246" v="8316" actId="478"/>
          <ac:spMkLst>
            <pc:docMk/>
            <pc:sldMk cId="3217456803" sldId="307"/>
            <ac:spMk id="6" creationId="{70278BA4-39E5-46C6-9335-54436AD0B2A3}"/>
          </ac:spMkLst>
        </pc:spChg>
        <pc:picChg chg="add del mod">
          <ac:chgData name="Shirley Chen" userId="19123e9fcf5bb413" providerId="LiveId" clId="{8A2F42B3-689B-42BA-84AB-C6BE755BA143}" dt="2019-05-03T18:10:29.246" v="8316" actId="478"/>
          <ac:picMkLst>
            <pc:docMk/>
            <pc:sldMk cId="3217456803" sldId="307"/>
            <ac:picMk id="4" creationId="{BC066D3C-0607-4F24-A49B-21D2976B0FFF}"/>
          </ac:picMkLst>
        </pc:picChg>
        <pc:picChg chg="add mod">
          <ac:chgData name="Shirley Chen" userId="19123e9fcf5bb413" providerId="LiveId" clId="{8A2F42B3-689B-42BA-84AB-C6BE755BA143}" dt="2019-05-03T18:10:41.641" v="8318" actId="1076"/>
          <ac:picMkLst>
            <pc:docMk/>
            <pc:sldMk cId="3217456803" sldId="307"/>
            <ac:picMk id="7" creationId="{EC0002D7-7CFF-40F8-AA2B-90343BC7E8B2}"/>
          </ac:picMkLst>
        </pc:picChg>
      </pc:sldChg>
      <pc:sldChg chg="add del">
        <pc:chgData name="Shirley Chen" userId="19123e9fcf5bb413" providerId="LiveId" clId="{8A2F42B3-689B-42BA-84AB-C6BE755BA143}" dt="2019-05-03T18:17:15.336" v="8388" actId="2696"/>
        <pc:sldMkLst>
          <pc:docMk/>
          <pc:sldMk cId="1196576376" sldId="308"/>
        </pc:sldMkLst>
      </pc:sldChg>
      <pc:sldChg chg="modSp add modNotesTx">
        <pc:chgData name="Shirley Chen" userId="19123e9fcf5bb413" providerId="LiveId" clId="{8A2F42B3-689B-42BA-84AB-C6BE755BA143}" dt="2019-05-03T18:16:09.745" v="8387" actId="20577"/>
        <pc:sldMkLst>
          <pc:docMk/>
          <pc:sldMk cId="4292628696" sldId="309"/>
        </pc:sldMkLst>
        <pc:spChg chg="mod">
          <ac:chgData name="Shirley Chen" userId="19123e9fcf5bb413" providerId="LiveId" clId="{8A2F42B3-689B-42BA-84AB-C6BE755BA143}" dt="2019-05-03T18:15:29.603" v="8339" actId="20577"/>
          <ac:spMkLst>
            <pc:docMk/>
            <pc:sldMk cId="4292628696" sldId="309"/>
            <ac:spMk id="3" creationId="{0404B56E-0E27-4345-82BC-5F809E36BC4A}"/>
          </ac:spMkLst>
        </pc:spChg>
      </pc:sldChg>
      <pc:sldChg chg="addSp modSp add ord">
        <pc:chgData name="Shirley Chen" userId="19123e9fcf5bb413" providerId="LiveId" clId="{8A2F42B3-689B-42BA-84AB-C6BE755BA143}" dt="2019-05-03T18:22:54.826" v="8428"/>
        <pc:sldMkLst>
          <pc:docMk/>
          <pc:sldMk cId="1302594447" sldId="310"/>
        </pc:sldMkLst>
        <pc:spChg chg="mod">
          <ac:chgData name="Shirley Chen" userId="19123e9fcf5bb413" providerId="LiveId" clId="{8A2F42B3-689B-42BA-84AB-C6BE755BA143}" dt="2019-05-03T18:17:57.204" v="8410" actId="20577"/>
          <ac:spMkLst>
            <pc:docMk/>
            <pc:sldMk cId="1302594447" sldId="310"/>
            <ac:spMk id="2" creationId="{89451D6C-420E-41E7-81E6-96578276C9DF}"/>
          </ac:spMkLst>
        </pc:spChg>
        <pc:spChg chg="mod">
          <ac:chgData name="Shirley Chen" userId="19123e9fcf5bb413" providerId="LiveId" clId="{8A2F42B3-689B-42BA-84AB-C6BE755BA143}" dt="2019-05-03T18:19:34.274" v="8416" actId="20577"/>
          <ac:spMkLst>
            <pc:docMk/>
            <pc:sldMk cId="1302594447" sldId="310"/>
            <ac:spMk id="3" creationId="{1D4297AE-7811-4B76-B37A-B337FB95AE5C}"/>
          </ac:spMkLst>
        </pc:spChg>
        <pc:picChg chg="add mod modCrop">
          <ac:chgData name="Shirley Chen" userId="19123e9fcf5bb413" providerId="LiveId" clId="{8A2F42B3-689B-42BA-84AB-C6BE755BA143}" dt="2019-05-03T18:19:53.200" v="8421" actId="732"/>
          <ac:picMkLst>
            <pc:docMk/>
            <pc:sldMk cId="1302594447" sldId="310"/>
            <ac:picMk id="4" creationId="{66EC6A42-93FD-45D0-AA07-B05E8C0F1688}"/>
          </ac:picMkLst>
        </pc:picChg>
      </pc:sldChg>
      <pc:sldChg chg="modSp add del">
        <pc:chgData name="Shirley Chen" userId="19123e9fcf5bb413" providerId="LiveId" clId="{8A2F42B3-689B-42BA-84AB-C6BE755BA143}" dt="2019-05-03T18:42:35.289" v="8470" actId="2696"/>
        <pc:sldMkLst>
          <pc:docMk/>
          <pc:sldMk cId="2236126055" sldId="311"/>
        </pc:sldMkLst>
        <pc:spChg chg="mod">
          <ac:chgData name="Shirley Chen" userId="19123e9fcf5bb413" providerId="LiveId" clId="{8A2F42B3-689B-42BA-84AB-C6BE755BA143}" dt="2019-05-03T18:33:47.395" v="8469" actId="5793"/>
          <ac:spMkLst>
            <pc:docMk/>
            <pc:sldMk cId="2236126055" sldId="311"/>
            <ac:spMk id="2" creationId="{AEBA7F5B-FFF2-4B7E-89F8-6989B5CB9349}"/>
          </ac:spMkLst>
        </pc:spChg>
      </pc:sldChg>
      <pc:sldChg chg="add del">
        <pc:chgData name="Shirley Chen" userId="19123e9fcf5bb413" providerId="LiveId" clId="{8A2F42B3-689B-42BA-84AB-C6BE755BA143}" dt="2019-05-03T18:45:02.880" v="8473" actId="2696"/>
        <pc:sldMkLst>
          <pc:docMk/>
          <pc:sldMk cId="4103474707" sldId="311"/>
        </pc:sldMkLst>
      </pc:sldChg>
      <pc:sldChg chg="addSp delSp modSp add">
        <pc:chgData name="Shirley Chen" userId="19123e9fcf5bb413" providerId="LiveId" clId="{8A2F42B3-689B-42BA-84AB-C6BE755BA143}" dt="2019-05-03T18:45:24.785" v="8477" actId="1076"/>
        <pc:sldMkLst>
          <pc:docMk/>
          <pc:sldMk cId="2662730018" sldId="312"/>
        </pc:sldMkLst>
        <pc:spChg chg="del">
          <ac:chgData name="Shirley Chen" userId="19123e9fcf5bb413" providerId="LiveId" clId="{8A2F42B3-689B-42BA-84AB-C6BE755BA143}" dt="2019-05-03T18:45:19.195" v="8474" actId="478"/>
          <ac:spMkLst>
            <pc:docMk/>
            <pc:sldMk cId="2662730018" sldId="312"/>
            <ac:spMk id="3" creationId="{E02E7372-ABB0-42E9-BC2F-B0589FE110D9}"/>
          </ac:spMkLst>
        </pc:spChg>
        <pc:spChg chg="add mod">
          <ac:chgData name="Shirley Chen" userId="19123e9fcf5bb413" providerId="LiveId" clId="{8A2F42B3-689B-42BA-84AB-C6BE755BA143}" dt="2019-05-03T18:45:19.195" v="8474" actId="478"/>
          <ac:spMkLst>
            <pc:docMk/>
            <pc:sldMk cId="2662730018" sldId="312"/>
            <ac:spMk id="5" creationId="{C34E811C-A11F-4759-BC7E-2B27CD09B8CF}"/>
          </ac:spMkLst>
        </pc:spChg>
        <pc:picChg chg="add mod">
          <ac:chgData name="Shirley Chen" userId="19123e9fcf5bb413" providerId="LiveId" clId="{8A2F42B3-689B-42BA-84AB-C6BE755BA143}" dt="2019-05-03T18:45:24.785" v="8477" actId="1076"/>
          <ac:picMkLst>
            <pc:docMk/>
            <pc:sldMk cId="2662730018" sldId="312"/>
            <ac:picMk id="6" creationId="{7310077B-C2EE-401C-90C7-8F059CE17A0A}"/>
          </ac:picMkLst>
        </pc:picChg>
      </pc:sldChg>
    </pc:docChg>
  </pc:docChgLst>
  <pc:docChgLst>
    <pc:chgData name="Shirley Chen" userId="19123e9fcf5bb413" providerId="LiveId" clId="{546B90FE-F0FC-4399-9479-38F72DB0169A}"/>
    <pc:docChg chg="addSld delSld modSld sldOrd">
      <pc:chgData name="Shirley Chen" userId="19123e9fcf5bb413" providerId="LiveId" clId="{546B90FE-F0FC-4399-9479-38F72DB0169A}" dt="2019-11-05T23:10:45.071" v="25" actId="20577"/>
      <pc:docMkLst>
        <pc:docMk/>
      </pc:docMkLst>
      <pc:sldChg chg="modSp">
        <pc:chgData name="Shirley Chen" userId="19123e9fcf5bb413" providerId="LiveId" clId="{546B90FE-F0FC-4399-9479-38F72DB0169A}" dt="2019-10-25T21:02:09.738" v="23" actId="20577"/>
        <pc:sldMkLst>
          <pc:docMk/>
          <pc:sldMk cId="227337886" sldId="256"/>
        </pc:sldMkLst>
        <pc:spChg chg="mod">
          <ac:chgData name="Shirley Chen" userId="19123e9fcf5bb413" providerId="LiveId" clId="{546B90FE-F0FC-4399-9479-38F72DB0169A}" dt="2019-10-25T21:02:09.738" v="23" actId="20577"/>
          <ac:spMkLst>
            <pc:docMk/>
            <pc:sldMk cId="227337886" sldId="256"/>
            <ac:spMk id="3" creationId="{F85F062F-EBA5-4842-9E95-131F9594AC3F}"/>
          </ac:spMkLst>
        </pc:spChg>
      </pc:sldChg>
      <pc:sldChg chg="del">
        <pc:chgData name="Shirley Chen" userId="19123e9fcf5bb413" providerId="LiveId" clId="{546B90FE-F0FC-4399-9479-38F72DB0169A}" dt="2019-10-31T20:47:04.065" v="24" actId="2696"/>
        <pc:sldMkLst>
          <pc:docMk/>
          <pc:sldMk cId="2541404399" sldId="285"/>
        </pc:sldMkLst>
      </pc:sldChg>
      <pc:sldChg chg="del">
        <pc:chgData name="Shirley Chen" userId="19123e9fcf5bb413" providerId="LiveId" clId="{546B90FE-F0FC-4399-9479-38F72DB0169A}" dt="2019-10-31T20:47:04.065" v="24" actId="2696"/>
        <pc:sldMkLst>
          <pc:docMk/>
          <pc:sldMk cId="3615238268" sldId="286"/>
        </pc:sldMkLst>
      </pc:sldChg>
      <pc:sldChg chg="del">
        <pc:chgData name="Shirley Chen" userId="19123e9fcf5bb413" providerId="LiveId" clId="{546B90FE-F0FC-4399-9479-38F72DB0169A}" dt="2019-10-31T20:47:04.065" v="24" actId="2696"/>
        <pc:sldMkLst>
          <pc:docMk/>
          <pc:sldMk cId="1763167108" sldId="287"/>
        </pc:sldMkLst>
      </pc:sldChg>
      <pc:sldChg chg="del">
        <pc:chgData name="Shirley Chen" userId="19123e9fcf5bb413" providerId="LiveId" clId="{546B90FE-F0FC-4399-9479-38F72DB0169A}" dt="2019-10-31T20:47:04.065" v="24" actId="2696"/>
        <pc:sldMkLst>
          <pc:docMk/>
          <pc:sldMk cId="3263614424" sldId="289"/>
        </pc:sldMkLst>
      </pc:sldChg>
      <pc:sldChg chg="del">
        <pc:chgData name="Shirley Chen" userId="19123e9fcf5bb413" providerId="LiveId" clId="{546B90FE-F0FC-4399-9479-38F72DB0169A}" dt="2019-10-31T20:47:04.065" v="24" actId="2696"/>
        <pc:sldMkLst>
          <pc:docMk/>
          <pc:sldMk cId="753591965" sldId="290"/>
        </pc:sldMkLst>
      </pc:sldChg>
      <pc:sldChg chg="del">
        <pc:chgData name="Shirley Chen" userId="19123e9fcf5bb413" providerId="LiveId" clId="{546B90FE-F0FC-4399-9479-38F72DB0169A}" dt="2019-10-31T20:47:04.065" v="24" actId="2696"/>
        <pc:sldMkLst>
          <pc:docMk/>
          <pc:sldMk cId="3919519922" sldId="291"/>
        </pc:sldMkLst>
      </pc:sldChg>
      <pc:sldChg chg="del">
        <pc:chgData name="Shirley Chen" userId="19123e9fcf5bb413" providerId="LiveId" clId="{546B90FE-F0FC-4399-9479-38F72DB0169A}" dt="2019-10-31T20:47:04.065" v="24" actId="2696"/>
        <pc:sldMkLst>
          <pc:docMk/>
          <pc:sldMk cId="3650665767" sldId="301"/>
        </pc:sldMkLst>
      </pc:sldChg>
      <pc:sldChg chg="modSp">
        <pc:chgData name="Shirley Chen" userId="19123e9fcf5bb413" providerId="LiveId" clId="{546B90FE-F0FC-4399-9479-38F72DB0169A}" dt="2019-11-05T23:10:45.071" v="25" actId="20577"/>
        <pc:sldMkLst>
          <pc:docMk/>
          <pc:sldMk cId="813245459" sldId="303"/>
        </pc:sldMkLst>
        <pc:spChg chg="mod">
          <ac:chgData name="Shirley Chen" userId="19123e9fcf5bb413" providerId="LiveId" clId="{546B90FE-F0FC-4399-9479-38F72DB0169A}" dt="2019-11-05T23:10:45.071" v="25" actId="20577"/>
          <ac:spMkLst>
            <pc:docMk/>
            <pc:sldMk cId="813245459" sldId="303"/>
            <ac:spMk id="3" creationId="{516B4456-0335-4859-AC97-D341ECAF9C46}"/>
          </ac:spMkLst>
        </pc:spChg>
      </pc:sldChg>
      <pc:sldChg chg="del">
        <pc:chgData name="Shirley Chen" userId="19123e9fcf5bb413" providerId="LiveId" clId="{546B90FE-F0FC-4399-9479-38F72DB0169A}" dt="2019-10-31T20:47:04.065" v="24" actId="2696"/>
        <pc:sldMkLst>
          <pc:docMk/>
          <pc:sldMk cId="2662730018" sldId="312"/>
        </pc:sldMkLst>
      </pc:sldChg>
      <pc:sldChg chg="modSp add del ord">
        <pc:chgData name="Shirley Chen" userId="19123e9fcf5bb413" providerId="LiveId" clId="{546B90FE-F0FC-4399-9479-38F72DB0169A}" dt="2019-10-31T20:47:04.065" v="24" actId="2696"/>
        <pc:sldMkLst>
          <pc:docMk/>
          <pc:sldMk cId="2450691531" sldId="313"/>
        </pc:sldMkLst>
        <pc:spChg chg="mod">
          <ac:chgData name="Shirley Chen" userId="19123e9fcf5bb413" providerId="LiveId" clId="{546B90FE-F0FC-4399-9479-38F72DB0169A}" dt="2019-10-25T20:43:44.814" v="9" actId="20577"/>
          <ac:spMkLst>
            <pc:docMk/>
            <pc:sldMk cId="2450691531" sldId="313"/>
            <ac:spMk id="2" creationId="{F2351835-B97D-4C71-80AC-E3E3870645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4CEC6-C96B-4987-92F3-2D15CBFB6B51}" type="datetimeFigureOut">
              <a:rPr lang="en-US" smtClean="0"/>
              <a:t>11/5/20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D8037-1713-48BF-96E3-93FA5B8D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84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D8037-1713-48BF-96E3-93FA5B8D12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67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Hill climbing often makes rapid progress toward a solution because it is usually quite easy to improve a bad state.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D8037-1713-48BF-96E3-93FA5B8D12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31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terminal nodes on the bottom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 get their utility values from the game’s UTILITY function. The first MIN node, labeled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 has three successor states with values 3, 12, and 8, so its minimax value is 3.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D8037-1713-48BF-96E3-93FA5B8D12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7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N: estimated value of the node</a:t>
            </a:r>
          </a:p>
          <a:p>
            <a:endParaRPr lang="en-US" dirty="0"/>
          </a:p>
          <a:p>
            <a:r>
              <a:rPr lang="en-US" dirty="0"/>
              <a:t>http://web.cs.ucla.edu/~rosen/161/notes/alphabeta.html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D8037-1713-48BF-96E3-93FA5B8D12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76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terminal nodes on the bottom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 get their utility values from the game’s UTILITY function. The first MIN node, labeled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B, has three successor states with values 3, 12, and 8, so its minimax value is 3.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D8037-1713-48BF-96E3-93FA5B8D12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81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N: estimated value of the node</a:t>
            </a:r>
          </a:p>
          <a:p>
            <a:endParaRPr lang="en-US" dirty="0"/>
          </a:p>
          <a:p>
            <a:r>
              <a:rPr lang="en-US" dirty="0"/>
              <a:t>http://web.cs.ucla.edu/~rosen/161/notes/alphabeta.html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D8037-1713-48BF-96E3-93FA5B8D12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44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state-space landscape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D8037-1713-48BF-96E3-93FA5B8D12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29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Hill climbing often makes rapid progress toward a solution because it is usually quite easy to improve a bad state.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D8037-1713-48BF-96E3-93FA5B8D12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06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heuristic cost function h is the number of pairs of queens that are attacking each other, either directly or indirectly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D8037-1713-48BF-96E3-93FA5B8D12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42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Hill climbing often makes rapid progress toward a solution because it is usually quite easy to improve a bad state.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D8037-1713-48BF-96E3-93FA5B8D12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5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A001-1B96-4200-9DE1-DAFBF204B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9036B-ED23-4E9F-81F8-00993A90C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24368-2BA5-4E77-9F9A-39BB337B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E2C7-E427-694C-93DD-5D0991B0B57A}" type="datetime1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F7033-6FA2-4804-9494-1191D05A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42E67-6087-4390-9F11-C1F6BF66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9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BE0B-9389-4079-956F-023B39C9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45247-F756-4FB1-BEE4-7E7F0A268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06CF5-0B59-448A-B71E-5E89A57B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4532-BDD7-A647-A804-43F641C41388}" type="datetime1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E6F49-F5AE-444E-A0CB-C85F44DE1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1ACA5-26FB-4F99-A5C5-5C021B5F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1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1F76B-EC30-4762-BFD0-DE4B8BA73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B76E6-DF66-45A3-8B9C-B573DFFE6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E11C5-FBC1-4289-958C-6F05F569F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4F06-A84D-D546-9322-7E9965C441A5}" type="datetime1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796AF-FB11-4F22-92FA-B37CA80B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858DA-DA13-41D6-8F3B-718BE21F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5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6D85-1156-43A2-B9FC-3639A19D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09E9-79C3-48AF-A498-88577F4BD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73404-1B7C-473E-BF6B-EDE37DB20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B461-91EE-A049-9012-B191C287A11F}" type="datetime1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17B33-7B3F-4CE7-92ED-35194164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0D865-ECFD-4547-B040-D1982808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3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7306-5916-4FA3-8EF3-24B93BE0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6079B-DEC7-41BF-83A0-7D0061254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1A89-A5CE-45E0-A528-7353D567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724EC-BD4E-D14C-8750-7C221A0D544B}" type="datetime1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DA564-2640-4ECF-B439-9C7516B36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ADEED-EC93-4C7E-BBAF-1F70BD4C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3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A838-9B28-474C-8BF2-0F808BB2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B03F2-2646-41EC-8CB9-27C507144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89964-BD53-4F6C-BF7E-D8504B21E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8F57B-D746-4367-A927-88C45680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015C-A51E-CA42-BB97-AA8653C9C0BE}" type="datetime1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D537D-66CF-4CA5-B2C0-80F754C5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003A9-CC38-491F-90FB-1B550CA2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2610-4B7B-497F-A013-4DE02E26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3ABB-C294-4910-9739-D92DB9ACF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A7AE3-18F5-4E70-9C9C-DF5491516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4D14E-4FAE-49F4-AA34-9AE424466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4E5FB-55C1-4269-8FB7-01AC9D27B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9CE35E-6696-40A8-B49E-3BED9B92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567D5-BB09-7845-BE6F-81DED7E5C0D3}" type="datetime1">
              <a:rPr lang="en-US" smtClean="0"/>
              <a:t>11/5/20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0BD40-43D5-4160-9932-3A2DEDE21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34A4B-9E24-415B-9433-3B61103D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9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93D1-3A51-4C57-8B1F-8C449DEC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81490-B1F0-47D6-B4AF-10110984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0CE9-5404-CE48-B222-C899513972E0}" type="datetime1">
              <a:rPr lang="en-US" smtClean="0"/>
              <a:t>11/5/20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E25F7-D773-4E71-98E0-3D7C8304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E2E4E-2A17-4727-BF47-149804CA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8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05F6B-6979-4626-8C7A-4698C294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B4E7-DA70-0044-8832-6352AD21F90F}" type="datetime1">
              <a:rPr lang="en-US" smtClean="0"/>
              <a:t>11/5/20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877E8-886A-46F3-BCE1-250E8B1B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2AC98-4F26-4A40-944F-7A0A7598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5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D176-997E-4CBA-8768-22FD10BB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D3D9F-2826-4701-8518-4B637C7EF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4DD62-0B58-443D-8FBC-BC87F8975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C487A-A6BB-490A-904C-81B21451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7076-B2B4-4B4B-97C3-8BBDF8A21AB8}" type="datetime1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BE0D3-4F43-43BF-B981-3B5DE91E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7F16D-3AA2-4415-87D2-686B8396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6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5B0B-B1F1-477B-AA1F-3AE52FF22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56C00-E58E-42E1-AA35-AEA4EB711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28D5E-A59C-4FFA-AE12-61B7521EF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4CE73-F911-4F25-9872-A6BAA380D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1513C-C96E-CA40-8B22-BA881D0B0EB9}" type="datetime1">
              <a:rPr lang="en-US" smtClean="0"/>
              <a:t>11/5/20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63D1C-F6EA-406F-82C1-B04DE3DF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0BCFD-1EF2-4ACE-92BD-43478E34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5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29954-BEB2-42DC-A69F-40A2C324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50E9A-7DE8-4F39-B3F4-1AEF90F9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595B9-1C36-4A93-95CF-F39FF4B83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3DCF6-3DBB-2442-AD03-6442655516E5}" type="datetime1">
              <a:rPr lang="en-US" smtClean="0"/>
              <a:t>11/5/20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9AF99-54C2-490E-98B4-67D464C45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AFD35-874C-450D-A518-AB8850020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571D-9DBA-4CC9-9DC3-04013A7A4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677B-0C47-42DF-BAAD-22DA704E5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214438"/>
            <a:ext cx="10058400" cy="2387600"/>
          </a:xfrm>
        </p:spPr>
        <p:txBody>
          <a:bodyPr>
            <a:normAutofit/>
          </a:bodyPr>
          <a:lstStyle/>
          <a:p>
            <a:r>
              <a:rPr lang="en-US" dirty="0"/>
              <a:t>CS161 Discussion </a:t>
            </a:r>
            <a:r>
              <a:rPr lang="en-US" altLang="zh-CN" dirty="0"/>
              <a:t>5</a:t>
            </a:r>
            <a:br>
              <a:rPr lang="en-US" dirty="0"/>
            </a:br>
            <a:r>
              <a:rPr lang="en-US" dirty="0"/>
              <a:t>Adversarial Search: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F062F-EBA5-4842-9E95-131F9594A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Jinghao</a:t>
            </a:r>
            <a:r>
              <a:rPr lang="zh-CN" altLang="en-US" dirty="0"/>
              <a:t> </a:t>
            </a:r>
            <a:r>
              <a:rPr lang="en-US" altLang="zh-CN" dirty="0"/>
              <a:t>Zhao</a:t>
            </a:r>
            <a:r>
              <a:rPr lang="en-US" dirty="0"/>
              <a:t> </a:t>
            </a:r>
          </a:p>
          <a:p>
            <a:r>
              <a:rPr lang="en-US" altLang="zh-CN" dirty="0"/>
              <a:t>11</a:t>
            </a:r>
            <a:r>
              <a:rPr lang="en-US" dirty="0"/>
              <a:t>/</a:t>
            </a:r>
            <a:r>
              <a:rPr lang="en-US" altLang="zh-CN" dirty="0"/>
              <a:t>06</a:t>
            </a:r>
            <a:r>
              <a:rPr lang="en-US" dirty="0"/>
              <a:t>/2020</a:t>
            </a:r>
          </a:p>
        </p:txBody>
      </p:sp>
    </p:spTree>
    <p:extLst>
      <p:ext uri="{BB962C8B-B14F-4D97-AF65-F5344CB8AC3E}">
        <p14:creationId xmlns:p14="http://schemas.microsoft.com/office/powerpoint/2010/main" val="22733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DE65-D6ED-4670-A52E-E94A79E7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2E7372-ABB0-42E9-BC2F-B0589FE110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Minimax: a way of finding an optimal move in a two player game.</a:t>
                </a:r>
              </a:p>
              <a:p>
                <a:r>
                  <a:rPr lang="en-US" dirty="0"/>
                  <a:t>Alpha-beta pruning: finding the optimal minimax solution while avoiding searching subtrees of moves which won't be selected. </a:t>
                </a:r>
              </a:p>
              <a:p>
                <a:endParaRPr lang="en-US" dirty="0"/>
              </a:p>
              <a:p>
                <a:r>
                  <a:rPr lang="en-US" dirty="0"/>
                  <a:t>Alpha: maximum lower bound of possible solutions</a:t>
                </a:r>
              </a:p>
              <a:p>
                <a:r>
                  <a:rPr lang="en-US" dirty="0"/>
                  <a:t>Beta: minimum upper bound of possible solutions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2E7372-ABB0-42E9-BC2F-B0589FE11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004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1835-B97D-4C71-80AC-E3E38706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A6BA6-2003-462B-A2D8-5563F17BD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7EF91-6AA7-426B-90C9-B9B828859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93" y="1486460"/>
            <a:ext cx="11130242" cy="470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77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DE65-D6ED-4670-A52E-E94A79E7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0077B-C2EE-401C-90C7-8F059CE17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05505"/>
            <a:ext cx="6815678" cy="499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15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427B-7F9C-4222-81E6-823AA1E3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EXPECTMINIMAX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398E-152D-4ECF-9661-8C85191CF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D9D9E-5E05-44EF-A5E3-B767470CC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59" y="1518752"/>
            <a:ext cx="6854598" cy="501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8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427B-7F9C-4222-81E6-823AA1E3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EXPECTMINIMAX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33E0D-499E-4C47-9A14-D619860FE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20" y="2599944"/>
            <a:ext cx="89630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12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FAC8-F2A0-4372-A665-82E32349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4628F-8F43-44D0-AF7E-DE12364D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deterministic games, exact values do not matter.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F2DA193-A503-4AB6-B205-EDDCD8B77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04" y="2496184"/>
            <a:ext cx="8679932" cy="3680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54171B-A79F-4695-A942-639AA4E366F8}"/>
              </a:ext>
            </a:extLst>
          </p:cNvPr>
          <p:cNvSpPr txBox="1"/>
          <p:nvPr/>
        </p:nvSpPr>
        <p:spPr>
          <a:xfrm>
            <a:off x="838200" y="6324601"/>
            <a:ext cx="1036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u="sng" dirty="0">
                <a:solidFill>
                  <a:srgbClr val="FF0000"/>
                </a:solidFill>
              </a:rPr>
              <a:t>non-deterministic</a:t>
            </a:r>
            <a:r>
              <a:rPr lang="en-US" dirty="0">
                <a:solidFill>
                  <a:srgbClr val="FF0000"/>
                </a:solidFill>
              </a:rPr>
              <a:t> games, exact values matter!!!</a:t>
            </a:r>
          </a:p>
        </p:txBody>
      </p:sp>
    </p:spTree>
    <p:extLst>
      <p:ext uri="{BB962C8B-B14F-4D97-AF65-F5344CB8AC3E}">
        <p14:creationId xmlns:p14="http://schemas.microsoft.com/office/powerpoint/2010/main" val="3092369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DA4E-1ADD-3943-84A3-381BDB9C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Tree Search</a:t>
            </a:r>
            <a:endParaRPr lang="en-C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6BD64B-7F66-9C4A-AD6B-9FD09C40A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5521"/>
            <a:ext cx="10515600" cy="39972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938E5-DB1B-6F41-BDE6-4072CEBF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41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5C48-3391-7D47-B3F4-A8E7DB89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MCTS for computer Go and </a:t>
            </a:r>
            <a:r>
              <a:rPr lang="en-US" dirty="0" err="1"/>
              <a:t>MineSweeper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DD6AB-1D13-4241-8C54-B18B6BDC6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Go: deterministic transitions</a:t>
            </a:r>
          </a:p>
          <a:p>
            <a:r>
              <a:rPr lang="en-US" dirty="0" err="1"/>
              <a:t>MineSweeper</a:t>
            </a:r>
            <a:r>
              <a:rPr lang="en-US" dirty="0"/>
              <a:t>: probabilistic transitions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D9736-0BC2-C447-BE43-43E91032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891A43-B49F-2A4C-97F5-CE2B8D5AD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898775"/>
            <a:ext cx="95250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17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BE38-BC78-6845-B6ED-809AA28B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Monte Carlo Simulation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75502-AA96-7B47-8472-0149E257E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evaluation function? </a:t>
            </a:r>
          </a:p>
          <a:p>
            <a:pPr lvl="1"/>
            <a:r>
              <a:rPr lang="en-US" altLang="zh-CN" dirty="0"/>
              <a:t>s</a:t>
            </a:r>
            <a:r>
              <a:rPr lang="en-US" dirty="0"/>
              <a:t>imulate game using random moves </a:t>
            </a:r>
          </a:p>
          <a:p>
            <a:pPr lvl="1"/>
            <a:r>
              <a:rPr lang="en-US" dirty="0"/>
              <a:t>Score game at the end, keep winning statistics </a:t>
            </a:r>
          </a:p>
          <a:p>
            <a:pPr lvl="1"/>
            <a:r>
              <a:rPr lang="en-US" dirty="0"/>
              <a:t>Play move with best winning percentage </a:t>
            </a:r>
          </a:p>
          <a:p>
            <a:pPr lvl="1"/>
            <a:r>
              <a:rPr lang="en-US" dirty="0"/>
              <a:t>Repeat </a:t>
            </a:r>
          </a:p>
          <a:p>
            <a:r>
              <a:rPr lang="en-US" dirty="0"/>
              <a:t>Use this as the evaluation function, hopefully it will preserve some difference between a good position and a bad position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B4592-6F03-574F-8495-305FF88E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11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943A-101D-6644-AA4A-14F6BD23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Tree Search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319B-5A54-4945-9E5D-DC7C9D317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MCTS builds a statistics tree (detailing value of nodes) that partially maps onto the entire game tree </a:t>
            </a:r>
          </a:p>
          <a:p>
            <a:r>
              <a:rPr lang="en-US" dirty="0"/>
              <a:t>Statistics tree guides the AI to focus on most interesting nodes in the game tree </a:t>
            </a:r>
          </a:p>
          <a:p>
            <a:r>
              <a:rPr lang="en-US" dirty="0"/>
              <a:t>Value of nodes determined by simulations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7EF15-7484-D14E-BFB4-8C53842E5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1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8B85-8D3F-41C3-B703-62F604A5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A40F-F3AE-442F-96EB-2F667A896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Games:</a:t>
            </a:r>
          </a:p>
          <a:p>
            <a:r>
              <a:rPr lang="en-US" dirty="0"/>
              <a:t>Require making some decision when calculating the optimal decision is infeasible</a:t>
            </a:r>
          </a:p>
          <a:p>
            <a:r>
              <a:rPr lang="en-US" dirty="0"/>
              <a:t>Penalize inefficiency severely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to choose a good move when time is limited?</a:t>
            </a:r>
          </a:p>
        </p:txBody>
      </p:sp>
    </p:spTree>
    <p:extLst>
      <p:ext uri="{BB962C8B-B14F-4D97-AF65-F5344CB8AC3E}">
        <p14:creationId xmlns:p14="http://schemas.microsoft.com/office/powerpoint/2010/main" val="456302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28AC-48A6-A348-89DC-A0726C5E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Monte Carlo Search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C140-6D3B-2449-AAC6-DED7CB84F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2A95A-8228-E844-B9A8-3BB73272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571D-9DBA-4CC9-9DC3-04013A7A44B7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E9DC9-6EEB-CE41-8744-AC6F698A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338" y="2174856"/>
            <a:ext cx="6170613" cy="400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14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5FE9-1E4B-439D-9A86-B4FC103B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A10BBD-84F5-4239-B892-D1B34BC011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Deterministic</a:t>
                </a:r>
              </a:p>
              <a:p>
                <a:pPr lvl="1"/>
                <a:r>
                  <a:rPr lang="en-US" dirty="0"/>
                  <a:t>A state has fixed successor</a:t>
                </a:r>
              </a:p>
              <a:p>
                <a:r>
                  <a:rPr lang="en-US" dirty="0"/>
                  <a:t>Designed to explore the search space systematically</a:t>
                </a:r>
              </a:p>
              <a:p>
                <a:r>
                  <a:rPr lang="en-US" dirty="0"/>
                  <a:t>Solution: a sequence of actions </a:t>
                </a:r>
              </a:p>
              <a:p>
                <a:pPr lvl="1"/>
                <a:r>
                  <a:rPr lang="en-US" dirty="0"/>
                  <a:t>path from initial state to goal state</a:t>
                </a:r>
              </a:p>
              <a:p>
                <a:pPr marL="0" indent="0">
                  <a:buNone/>
                </a:pPr>
                <a:r>
                  <a:rPr lang="en-US" dirty="0"/>
                  <a:t>-------------------------------------------------------------</a:t>
                </a:r>
              </a:p>
              <a:p>
                <a:pPr marL="0" indent="0">
                  <a:buNone/>
                </a:pPr>
                <a:r>
                  <a:rPr lang="en-US" b="1" dirty="0"/>
                  <a:t>However</a:t>
                </a:r>
              </a:p>
              <a:p>
                <a:r>
                  <a:rPr lang="en-US" dirty="0"/>
                  <a:t>Sometimes the path to the goal is not our focus.</a:t>
                </a:r>
                <a:r>
                  <a:rPr lang="zh-CN" altLang="en-US" dirty="0"/>
                  <a:t> </a:t>
                </a:r>
                <a:r>
                  <a:rPr lang="en-US" dirty="0"/>
                  <a:t>Only final configuration matters</a:t>
                </a:r>
              </a:p>
              <a:p>
                <a:pPr lvl="1"/>
                <a:r>
                  <a:rPr lang="en-US" dirty="0"/>
                  <a:t>n-queens, circuit design, etc.</a:t>
                </a:r>
              </a:p>
              <a:p>
                <a:r>
                  <a:rPr lang="en-US" dirty="0"/>
                  <a:t>Sometimes the state space is continuous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A10BBD-84F5-4239-B892-D1B34BC011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999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5FE9-1E4B-439D-9A86-B4FC103B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10BBD-84F5-4239-B892-D1B34BC01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Keep track of a single node (current state)</a:t>
            </a:r>
          </a:p>
          <a:p>
            <a:r>
              <a:rPr lang="en-US" dirty="0"/>
              <a:t>Move to neighbors</a:t>
            </a:r>
          </a:p>
          <a:p>
            <a:r>
              <a:rPr lang="en-US" dirty="0"/>
              <a:t>No need to keep paths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Advantages:</a:t>
            </a:r>
          </a:p>
          <a:p>
            <a:r>
              <a:rPr lang="en-US" dirty="0"/>
              <a:t>Little memory</a:t>
            </a:r>
          </a:p>
          <a:p>
            <a:r>
              <a:rPr lang="en-US" dirty="0"/>
              <a:t>Find reasonable solution in large or infinite state spaces</a:t>
            </a:r>
          </a:p>
          <a:p>
            <a:pPr lvl="1"/>
            <a:r>
              <a:rPr lang="en-US" dirty="0"/>
              <a:t>Good for </a:t>
            </a:r>
            <a:r>
              <a:rPr lang="en-US" b="1" dirty="0"/>
              <a:t>optimization problems </a:t>
            </a:r>
            <a:r>
              <a:rPr lang="en-US" dirty="0"/>
              <a:t>(Find best state according to an </a:t>
            </a:r>
            <a:r>
              <a:rPr lang="en-US" b="1" dirty="0"/>
              <a:t>objective function</a:t>
            </a:r>
            <a:r>
              <a:rPr lang="en-US" dirty="0"/>
              <a:t>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70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D361-F32A-44B6-B2D1-682FCAC3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State-Space Landscape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EBBF2A-9655-4A1C-8DAE-EA6913CDE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5286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55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8212-532B-4EBB-BEC7-7C4BAECF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Hill-climbing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3156-DEE0-4F2C-8189-A9150A0E6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Greedy local search</a:t>
            </a:r>
          </a:p>
          <a:p>
            <a:pPr lvl="1"/>
            <a:r>
              <a:rPr lang="en-US" dirty="0"/>
              <a:t>Grabs a good neighbor state without thinking ahead about where to go next. </a:t>
            </a:r>
          </a:p>
          <a:p>
            <a:endParaRPr lang="en-US" dirty="0"/>
          </a:p>
          <a:p>
            <a:r>
              <a:rPr lang="en-US" dirty="0"/>
              <a:t>Check all neighbors of current state</a:t>
            </a:r>
          </a:p>
          <a:p>
            <a:r>
              <a:rPr lang="en-US" dirty="0"/>
              <a:t>choose the one with the highest value (lowest cost)</a:t>
            </a:r>
          </a:p>
          <a:p>
            <a:r>
              <a:rPr lang="en-US" dirty="0"/>
              <a:t>Terminate when no neighbor has a higher value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0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1994-0FEF-413B-B657-652A62C9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8-queens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BF1EA-8485-4678-BD56-CA6D0457F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4395B-1720-4BA0-ABBF-92ADA11A5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343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94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8212-532B-4EBB-BEC7-7C4BAECF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Hill-climbing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3156-DEE0-4F2C-8189-A9150A0E6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</a:t>
            </a:r>
          </a:p>
          <a:p>
            <a:pPr lvl="1"/>
            <a:r>
              <a:rPr lang="en-US" dirty="0"/>
              <a:t>Easy to improve a bad state (rapid progress)</a:t>
            </a:r>
          </a:p>
          <a:p>
            <a:pPr lvl="1"/>
            <a:endParaRPr lang="en-US" dirty="0"/>
          </a:p>
          <a:p>
            <a:r>
              <a:rPr lang="en-US" dirty="0"/>
              <a:t>Disadvantage</a:t>
            </a:r>
          </a:p>
          <a:p>
            <a:pPr lvl="1"/>
            <a:r>
              <a:rPr lang="en-US" sz="2800" dirty="0"/>
              <a:t>Get stuck in</a:t>
            </a:r>
          </a:p>
          <a:p>
            <a:pPr lvl="2"/>
            <a:r>
              <a:rPr lang="en-US" sz="2400" dirty="0"/>
              <a:t>local optimal</a:t>
            </a:r>
          </a:p>
          <a:p>
            <a:pPr lvl="2"/>
            <a:r>
              <a:rPr lang="en-US" sz="2400" dirty="0"/>
              <a:t>Ridges</a:t>
            </a:r>
          </a:p>
          <a:p>
            <a:pPr lvl="2"/>
            <a:r>
              <a:rPr lang="en-US" sz="2400" dirty="0"/>
              <a:t>Plateau</a:t>
            </a:r>
          </a:p>
        </p:txBody>
      </p:sp>
    </p:spTree>
    <p:extLst>
      <p:ext uri="{BB962C8B-B14F-4D97-AF65-F5344CB8AC3E}">
        <p14:creationId xmlns:p14="http://schemas.microsoft.com/office/powerpoint/2010/main" val="2070786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0A88-66DB-48B7-B6DD-294D9462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8-queens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4D0F7-CC74-4426-8500-C2D32F3B7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61D46-D9E0-428C-9461-58B5CD112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18" y="1587272"/>
            <a:ext cx="4438650" cy="4467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940A08-BDB4-431F-ADFF-20B327DAF074}"/>
              </a:ext>
            </a:extLst>
          </p:cNvPr>
          <p:cNvSpPr txBox="1"/>
          <p:nvPr/>
        </p:nvSpPr>
        <p:spPr>
          <a:xfrm>
            <a:off x="5471885" y="1825624"/>
            <a:ext cx="44849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state has h = 1 but every</a:t>
            </a:r>
            <a:br>
              <a:rPr lang="en-US" sz="2800" dirty="0"/>
            </a:br>
            <a:r>
              <a:rPr lang="en-US" sz="2800" dirty="0"/>
              <a:t>successor has a higher cost.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5901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8212-532B-4EBB-BEC7-7C4BAECF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Hill-climbing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3156-DEE0-4F2C-8189-A9150A0E6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Disadvantage</a:t>
            </a:r>
          </a:p>
          <a:p>
            <a:pPr lvl="1"/>
            <a:r>
              <a:rPr lang="en-US" sz="2800" dirty="0"/>
              <a:t>Get stuck in</a:t>
            </a:r>
          </a:p>
          <a:p>
            <a:pPr lvl="2"/>
            <a:r>
              <a:rPr lang="en-US" sz="2400" dirty="0"/>
              <a:t>local optimal</a:t>
            </a:r>
          </a:p>
          <a:p>
            <a:pPr lvl="2"/>
            <a:r>
              <a:rPr lang="en-US" sz="2400" dirty="0"/>
              <a:t>Ridges</a:t>
            </a:r>
          </a:p>
          <a:p>
            <a:pPr lvl="2"/>
            <a:r>
              <a:rPr lang="en-US" sz="2400" dirty="0"/>
              <a:t>Plateau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success of hill climbing depends very much on the shape of the state-space landscape!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NP-hard problems typically have an exponential number of local maxima to get stuck on.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8916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4C42-FD43-4ED5-8160-2DBE63092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AD8D-B30C-45BD-BE9D-F55E74344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Hill-climbing algorithms never move towards state with lower value</a:t>
            </a:r>
          </a:p>
          <a:p>
            <a:pPr lvl="1"/>
            <a:r>
              <a:rPr lang="en-US" dirty="0"/>
              <a:t>May result in local optimal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Simulated Annealing: an analogy of metropolis methods</a:t>
            </a:r>
          </a:p>
          <a:p>
            <a:r>
              <a:rPr lang="en-US" dirty="0"/>
              <a:t>Randomly select candidate successor</a:t>
            </a:r>
          </a:p>
          <a:p>
            <a:r>
              <a:rPr lang="en-US" dirty="0"/>
              <a:t>Go there if better</a:t>
            </a:r>
          </a:p>
          <a:p>
            <a:r>
              <a:rPr lang="en-US" dirty="0"/>
              <a:t>Else go there with probability 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Why?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function of “energy” and “temperature”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6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822F-8DAB-496D-90E8-85ED30EB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B3A74-A874-4FB9-B6D4-11D9E6A25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Pruning</a:t>
            </a:r>
          </a:p>
          <a:p>
            <a:pPr lvl="1"/>
            <a:r>
              <a:rPr lang="en-US" dirty="0"/>
              <a:t>Ignore portions of the search tree that make no difference to the final choice </a:t>
            </a:r>
          </a:p>
          <a:p>
            <a:r>
              <a:rPr lang="en-US" dirty="0"/>
              <a:t>Evaluation functions</a:t>
            </a:r>
          </a:p>
          <a:p>
            <a:pPr lvl="1"/>
            <a:r>
              <a:rPr lang="en-US" dirty="0"/>
              <a:t>approximate the true utility of a state without doing a complete search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90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70D57-88B4-4C60-AFDD-A3E3A96D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Local Beam Search and Stochastic Beam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0EA78-FE3C-46D3-BB74-CC79DCE3A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Local Beam Search</a:t>
            </a:r>
          </a:p>
          <a:p>
            <a:pPr lvl="1"/>
            <a:r>
              <a:rPr lang="en-US" sz="2200" dirty="0"/>
              <a:t>Start with k states</a:t>
            </a:r>
          </a:p>
          <a:p>
            <a:pPr lvl="1"/>
            <a:r>
              <a:rPr lang="en-US" sz="2200" dirty="0"/>
              <a:t>Keep the best k successors</a:t>
            </a:r>
          </a:p>
          <a:p>
            <a:r>
              <a:rPr lang="en-US" sz="2200" dirty="0"/>
              <a:t>Advantage: useful information is passed among the parallel search</a:t>
            </a:r>
          </a:p>
          <a:p>
            <a:r>
              <a:rPr lang="en-US" sz="2200" dirty="0"/>
              <a:t>Disadvantage: lack of diversity</a:t>
            </a:r>
          </a:p>
          <a:p>
            <a:pPr lvl="1"/>
            <a:r>
              <a:rPr lang="en-US" sz="2200" dirty="0"/>
              <a:t>What if all the k successors get stuck at the same local optimal?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Stochastic Beam Search </a:t>
            </a:r>
          </a:p>
          <a:p>
            <a:pPr marL="0" indent="0">
              <a:buNone/>
            </a:pPr>
            <a:r>
              <a:rPr lang="en-US" sz="2200" dirty="0"/>
              <a:t>(Introducing randomness)</a:t>
            </a:r>
          </a:p>
          <a:p>
            <a:pPr lvl="1"/>
            <a:r>
              <a:rPr lang="en-US" dirty="0"/>
              <a:t>Randomly select k successors</a:t>
            </a:r>
          </a:p>
          <a:p>
            <a:pPr lvl="1"/>
            <a:r>
              <a:rPr lang="en-US" dirty="0"/>
              <a:t>Better successor has a higher chance to be selected</a:t>
            </a:r>
          </a:p>
        </p:txBody>
      </p:sp>
    </p:spTree>
    <p:extLst>
      <p:ext uri="{BB962C8B-B14F-4D97-AF65-F5344CB8AC3E}">
        <p14:creationId xmlns:p14="http://schemas.microsoft.com/office/powerpoint/2010/main" val="293743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2ECC-ADCF-48A3-9A8B-C8F35C97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B4FED-83ED-4DD8-ABA6-D243ED411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1EEEC-CFAE-4EFB-BD92-E2ED5B88B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40" y="1900237"/>
            <a:ext cx="104965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9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FFB6-E7CB-4E2B-A65A-AA85E5ED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2494E-4E08-49C7-BF47-D9FF82C44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7F614-45EE-426A-9622-FFE39677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21" y="2754086"/>
            <a:ext cx="2230196" cy="24037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4F1225-218D-4E82-885D-C8C83E282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668" y="2754086"/>
            <a:ext cx="2699265" cy="2392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09D55F-24F6-448F-B386-736F11B06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184" y="2754086"/>
            <a:ext cx="2633703" cy="2392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DBCCA2-857B-48C1-9496-1AB90D005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0887" y="2800350"/>
            <a:ext cx="2828790" cy="23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0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FB30-7F92-4871-BFD5-57498FF0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 with Two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816B-8D02-4E66-A5D6-047C7D325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07E0E-FC13-4A95-85F6-6B18F4478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33" y="1367958"/>
            <a:ext cx="9977438" cy="526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3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AB6B-F02C-43C8-A77D-78843760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584DC-1698-485D-8944-A1C81F0E9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an optimal solution in adversarial search?</a:t>
            </a:r>
          </a:p>
          <a:p>
            <a:endParaRPr lang="en-US" dirty="0"/>
          </a:p>
          <a:p>
            <a:r>
              <a:rPr lang="en-US" dirty="0"/>
              <a:t>Normal search:</a:t>
            </a:r>
          </a:p>
          <a:p>
            <a:pPr lvl="1"/>
            <a:r>
              <a:rPr lang="en-US" dirty="0"/>
              <a:t>a sequence of actions leading to a goal state </a:t>
            </a:r>
          </a:p>
          <a:p>
            <a:pPr lvl="1"/>
            <a:endParaRPr lang="en-US" dirty="0"/>
          </a:p>
          <a:p>
            <a:r>
              <a:rPr lang="en-US" dirty="0"/>
              <a:t>Adversarial search:</a:t>
            </a:r>
          </a:p>
          <a:p>
            <a:pPr lvl="1"/>
            <a:r>
              <a:rPr lang="en-US" dirty="0"/>
              <a:t>Find a contingent strategy</a:t>
            </a:r>
          </a:p>
          <a:p>
            <a:pPr lvl="2"/>
            <a:r>
              <a:rPr lang="en-US" dirty="0"/>
              <a:t>First move, moves in the states resulting from the other guy's possible moves, ...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3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96D9-DA6A-4824-8BA3-BBB57D16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Decisions - MINIMAX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2A30D-3267-4BA3-B598-9D06A0E76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28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Given a game tree, how to determine the optimal strategy?</a:t>
            </a:r>
          </a:p>
          <a:p>
            <a:pPr marL="0" indent="0">
              <a:buNone/>
            </a:pPr>
            <a:r>
              <a:rPr lang="en-US" dirty="0"/>
              <a:t>MINIMAX(n)</a:t>
            </a:r>
          </a:p>
          <a:p>
            <a:pPr lvl="1"/>
            <a:r>
              <a:rPr lang="en-US" dirty="0"/>
              <a:t>The utility (for MAX)</a:t>
            </a:r>
          </a:p>
          <a:p>
            <a:pPr lvl="1"/>
            <a:r>
              <a:rPr lang="en-US" dirty="0"/>
              <a:t>Assume both players play </a:t>
            </a:r>
            <a:r>
              <a:rPr lang="en-US" i="1" dirty="0"/>
              <a:t>optimally</a:t>
            </a:r>
            <a:r>
              <a:rPr lang="en-US" dirty="0"/>
              <a:t> from there to end of game</a:t>
            </a:r>
          </a:p>
          <a:p>
            <a:pPr lvl="2"/>
            <a:r>
              <a:rPr lang="en-US" dirty="0"/>
              <a:t>Given a choice, MAX prefers to move to a state of maximum value,</a:t>
            </a:r>
            <a:br>
              <a:rPr lang="en-US" dirty="0"/>
            </a:br>
            <a:r>
              <a:rPr lang="en-US" dirty="0"/>
              <a:t>whereas MIN prefers a state of minimum value.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8778D-50FC-40F9-A165-2D258179D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48162"/>
            <a:ext cx="8666333" cy="171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8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1835-B97D-4C71-80AC-E3E38706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A6BA6-2003-462B-A2D8-5563F17BD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7EF91-6AA7-426B-90C9-B9B828859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93" y="1486460"/>
            <a:ext cx="11130242" cy="470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5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2459</TotalTime>
  <Words>1020</Words>
  <Application>Microsoft Macintosh PowerPoint</Application>
  <PresentationFormat>Widescreen</PresentationFormat>
  <Paragraphs>164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CS161 Discussion 5 Adversarial Search: Games</vt:lpstr>
      <vt:lpstr>Game Search</vt:lpstr>
      <vt:lpstr>Game Search</vt:lpstr>
      <vt:lpstr>Types of Games</vt:lpstr>
      <vt:lpstr>Types of Games</vt:lpstr>
      <vt:lpstr>Games with Two Players</vt:lpstr>
      <vt:lpstr>Optimal Decisions</vt:lpstr>
      <vt:lpstr>Optimal Decisions - MINIMAX</vt:lpstr>
      <vt:lpstr>Optimal Decisions</vt:lpstr>
      <vt:lpstr>Alpha-beta pruning</vt:lpstr>
      <vt:lpstr>Example</vt:lpstr>
      <vt:lpstr>Alpha-beta pruning</vt:lpstr>
      <vt:lpstr>EXPECTMINIMAX</vt:lpstr>
      <vt:lpstr>EXPECTMINIMAX</vt:lpstr>
      <vt:lpstr>Transformation</vt:lpstr>
      <vt:lpstr>Monte Carlo Tree Search</vt:lpstr>
      <vt:lpstr>MCTS for computer Go and MineSweeper</vt:lpstr>
      <vt:lpstr>Basic Monte Carlo Simulation</vt:lpstr>
      <vt:lpstr>Monte Carlo Tree Search</vt:lpstr>
      <vt:lpstr>Basic Monte Carlo Search</vt:lpstr>
      <vt:lpstr>Classical Search</vt:lpstr>
      <vt:lpstr>Local Search</vt:lpstr>
      <vt:lpstr>Example - State-Space Landscape</vt:lpstr>
      <vt:lpstr>Hill-climbing search</vt:lpstr>
      <vt:lpstr>Example – 8-queens</vt:lpstr>
      <vt:lpstr>Hill-climbing search</vt:lpstr>
      <vt:lpstr>Example – 8-queens</vt:lpstr>
      <vt:lpstr>Hill-climbing search</vt:lpstr>
      <vt:lpstr>Simulated Annealing</vt:lpstr>
      <vt:lpstr>Local Beam Search and Stochastic Beam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CS161 Discussion 5</dc:title>
  <dc:creator>Shirley Chen</dc:creator>
  <cp:lastModifiedBy>ZhaoJinghao</cp:lastModifiedBy>
  <cp:revision>23</cp:revision>
  <dcterms:created xsi:type="dcterms:W3CDTF">2019-05-02T01:49:03Z</dcterms:created>
  <dcterms:modified xsi:type="dcterms:W3CDTF">2020-11-06T06:56:03Z</dcterms:modified>
</cp:coreProperties>
</file>