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63" r:id="rId5"/>
    <p:sldId id="260" r:id="rId6"/>
    <p:sldId id="265" r:id="rId7"/>
    <p:sldId id="266" r:id="rId8"/>
    <p:sldId id="261" r:id="rId9"/>
    <p:sldId id="268" r:id="rId10"/>
    <p:sldId id="335" r:id="rId11"/>
    <p:sldId id="274" r:id="rId12"/>
    <p:sldId id="271" r:id="rId13"/>
    <p:sldId id="272" r:id="rId14"/>
    <p:sldId id="269" r:id="rId15"/>
    <p:sldId id="273" r:id="rId16"/>
    <p:sldId id="275" r:id="rId17"/>
    <p:sldId id="276" r:id="rId18"/>
    <p:sldId id="278" r:id="rId19"/>
    <p:sldId id="281" r:id="rId20"/>
    <p:sldId id="277" r:id="rId21"/>
    <p:sldId id="279" r:id="rId22"/>
    <p:sldId id="347" r:id="rId23"/>
    <p:sldId id="3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EF480-31B5-4DE9-BC82-C70E24D13069}" v="1819" dt="2020-03-04T20:00:02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0" autoAdjust="0"/>
    <p:restoredTop sz="95930"/>
  </p:normalViewPr>
  <p:slideViewPr>
    <p:cSldViewPr snapToGrid="0">
      <p:cViewPr varScale="1">
        <p:scale>
          <a:sx n="154" d="100"/>
          <a:sy n="154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ley Chen" userId="19123e9fcf5bb413" providerId="LiveId" clId="{1E4EF480-31B5-4DE9-BC82-C70E24D13069}"/>
    <pc:docChg chg="undo custSel addSld delSld modSld sldOrd">
      <pc:chgData name="Shirley Chen" userId="19123e9fcf5bb413" providerId="LiveId" clId="{1E4EF480-31B5-4DE9-BC82-C70E24D13069}" dt="2020-03-04T20:00:02.646" v="9051" actId="207"/>
      <pc:docMkLst>
        <pc:docMk/>
      </pc:docMkLst>
      <pc:sldChg chg="modSp">
        <pc:chgData name="Shirley Chen" userId="19123e9fcf5bb413" providerId="LiveId" clId="{1E4EF480-31B5-4DE9-BC82-C70E24D13069}" dt="2020-02-28T20:29:25.562" v="7978" actId="20577"/>
        <pc:sldMkLst>
          <pc:docMk/>
          <pc:sldMk cId="401562118" sldId="256"/>
        </pc:sldMkLst>
        <pc:spChg chg="mod">
          <ac:chgData name="Shirley Chen" userId="19123e9fcf5bb413" providerId="LiveId" clId="{1E4EF480-31B5-4DE9-BC82-C70E24D13069}" dt="2020-02-28T20:29:25.562" v="7978" actId="20577"/>
          <ac:spMkLst>
            <pc:docMk/>
            <pc:sldMk cId="401562118" sldId="256"/>
            <ac:spMk id="2" creationId="{53530342-F9ED-44E9-83A8-707517BDF46C}"/>
          </ac:spMkLst>
        </pc:spChg>
        <pc:spChg chg="mod">
          <ac:chgData name="Shirley Chen" userId="19123e9fcf5bb413" providerId="LiveId" clId="{1E4EF480-31B5-4DE9-BC82-C70E24D13069}" dt="2020-02-28T19:45:04.587" v="7976" actId="20577"/>
          <ac:spMkLst>
            <pc:docMk/>
            <pc:sldMk cId="401562118" sldId="256"/>
            <ac:spMk id="3" creationId="{B29997B0-2D12-43B3-A132-688BD8713B9B}"/>
          </ac:spMkLst>
        </pc:spChg>
      </pc:sldChg>
      <pc:sldChg chg="modSp add del">
        <pc:chgData name="Shirley Chen" userId="19123e9fcf5bb413" providerId="LiveId" clId="{1E4EF480-31B5-4DE9-BC82-C70E24D13069}" dt="2020-03-03T01:37:51.476" v="8009" actId="47"/>
        <pc:sldMkLst>
          <pc:docMk/>
          <pc:sldMk cId="853273286" sldId="257"/>
        </pc:sldMkLst>
        <pc:spChg chg="mod">
          <ac:chgData name="Shirley Chen" userId="19123e9fcf5bb413" providerId="LiveId" clId="{1E4EF480-31B5-4DE9-BC82-C70E24D13069}" dt="2020-02-28T01:38:58.264" v="908" actId="20577"/>
          <ac:spMkLst>
            <pc:docMk/>
            <pc:sldMk cId="853273286" sldId="257"/>
            <ac:spMk id="2" creationId="{9853943B-4E2B-4A88-B4F8-A36CC8EF20E0}"/>
          </ac:spMkLst>
        </pc:spChg>
        <pc:spChg chg="mod">
          <ac:chgData name="Shirley Chen" userId="19123e9fcf5bb413" providerId="LiveId" clId="{1E4EF480-31B5-4DE9-BC82-C70E24D13069}" dt="2020-02-28T01:40:06.434" v="1104" actId="20577"/>
          <ac:spMkLst>
            <pc:docMk/>
            <pc:sldMk cId="853273286" sldId="257"/>
            <ac:spMk id="3" creationId="{DA07153A-3582-447B-93F8-22E0C2D0C020}"/>
          </ac:spMkLst>
        </pc:spChg>
      </pc:sldChg>
      <pc:sldChg chg="modSp add">
        <pc:chgData name="Shirley Chen" userId="19123e9fcf5bb413" providerId="LiveId" clId="{1E4EF480-31B5-4DE9-BC82-C70E24D13069}" dt="2020-02-28T18:48:59.043" v="2735" actId="20577"/>
        <pc:sldMkLst>
          <pc:docMk/>
          <pc:sldMk cId="3005413116" sldId="258"/>
        </pc:sldMkLst>
        <pc:spChg chg="mod">
          <ac:chgData name="Shirley Chen" userId="19123e9fcf5bb413" providerId="LiveId" clId="{1E4EF480-31B5-4DE9-BC82-C70E24D13069}" dt="2020-02-28T01:42:50.800" v="1299" actId="20577"/>
          <ac:spMkLst>
            <pc:docMk/>
            <pc:sldMk cId="3005413116" sldId="258"/>
            <ac:spMk id="2" creationId="{DC2BEA8C-4307-47F4-95C6-DF256DA61E31}"/>
          </ac:spMkLst>
        </pc:spChg>
        <pc:spChg chg="mod">
          <ac:chgData name="Shirley Chen" userId="19123e9fcf5bb413" providerId="LiveId" clId="{1E4EF480-31B5-4DE9-BC82-C70E24D13069}" dt="2020-02-28T18:48:59.043" v="2735" actId="20577"/>
          <ac:spMkLst>
            <pc:docMk/>
            <pc:sldMk cId="3005413116" sldId="258"/>
            <ac:spMk id="3" creationId="{5117967C-A055-4FCB-BBC7-32D53B3D02BE}"/>
          </ac:spMkLst>
        </pc:spChg>
      </pc:sldChg>
      <pc:sldChg chg="modSp add">
        <pc:chgData name="Shirley Chen" userId="19123e9fcf5bb413" providerId="LiveId" clId="{1E4EF480-31B5-4DE9-BC82-C70E24D13069}" dt="2020-03-03T01:37:59.600" v="8017" actId="20577"/>
        <pc:sldMkLst>
          <pc:docMk/>
          <pc:sldMk cId="3417576798" sldId="259"/>
        </pc:sldMkLst>
        <pc:spChg chg="mod">
          <ac:chgData name="Shirley Chen" userId="19123e9fcf5bb413" providerId="LiveId" clId="{1E4EF480-31B5-4DE9-BC82-C70E24D13069}" dt="2020-03-03T01:37:59.600" v="8017" actId="20577"/>
          <ac:spMkLst>
            <pc:docMk/>
            <pc:sldMk cId="3417576798" sldId="259"/>
            <ac:spMk id="3" creationId="{DA07153A-3582-447B-93F8-22E0C2D0C020}"/>
          </ac:spMkLst>
        </pc:spChg>
      </pc:sldChg>
      <pc:sldChg chg="modSp add">
        <pc:chgData name="Shirley Chen" userId="19123e9fcf5bb413" providerId="LiveId" clId="{1E4EF480-31B5-4DE9-BC82-C70E24D13069}" dt="2020-03-02T06:58:32.460" v="8007" actId="27636"/>
        <pc:sldMkLst>
          <pc:docMk/>
          <pc:sldMk cId="582029120" sldId="260"/>
        </pc:sldMkLst>
        <pc:spChg chg="mod">
          <ac:chgData name="Shirley Chen" userId="19123e9fcf5bb413" providerId="LiveId" clId="{1E4EF480-31B5-4DE9-BC82-C70E24D13069}" dt="2020-02-28T18:50:01.528" v="2865" actId="20577"/>
          <ac:spMkLst>
            <pc:docMk/>
            <pc:sldMk cId="582029120" sldId="260"/>
            <ac:spMk id="2" creationId="{28A44BD3-B0B1-4B6E-AAB7-5A937CDB8672}"/>
          </ac:spMkLst>
        </pc:spChg>
        <pc:spChg chg="mod">
          <ac:chgData name="Shirley Chen" userId="19123e9fcf5bb413" providerId="LiveId" clId="{1E4EF480-31B5-4DE9-BC82-C70E24D13069}" dt="2020-03-02T06:58:32.460" v="8007" actId="27636"/>
          <ac:spMkLst>
            <pc:docMk/>
            <pc:sldMk cId="582029120" sldId="260"/>
            <ac:spMk id="3" creationId="{D17621A7-A63F-419C-A32D-95F634E80ACA}"/>
          </ac:spMkLst>
        </pc:spChg>
      </pc:sldChg>
      <pc:sldChg chg="add del">
        <pc:chgData name="Shirley Chen" userId="19123e9fcf5bb413" providerId="LiveId" clId="{1E4EF480-31B5-4DE9-BC82-C70E24D13069}" dt="2020-02-28T01:51:13.314" v="1955" actId="47"/>
        <pc:sldMkLst>
          <pc:docMk/>
          <pc:sldMk cId="208849916" sldId="261"/>
        </pc:sldMkLst>
      </pc:sldChg>
      <pc:sldChg chg="addSp delSp modSp add">
        <pc:chgData name="Shirley Chen" userId="19123e9fcf5bb413" providerId="LiveId" clId="{1E4EF480-31B5-4DE9-BC82-C70E24D13069}" dt="2020-03-03T02:10:37.482" v="8688" actId="207"/>
        <pc:sldMkLst>
          <pc:docMk/>
          <pc:sldMk cId="3119267089" sldId="261"/>
        </pc:sldMkLst>
        <pc:spChg chg="mod">
          <ac:chgData name="Shirley Chen" userId="19123e9fcf5bb413" providerId="LiveId" clId="{1E4EF480-31B5-4DE9-BC82-C70E24D13069}" dt="2020-02-28T19:08:11.570" v="5053" actId="20577"/>
          <ac:spMkLst>
            <pc:docMk/>
            <pc:sldMk cId="3119267089" sldId="261"/>
            <ac:spMk id="2" creationId="{E01AEAB9-3756-489B-8727-5B2F6F4D71B4}"/>
          </ac:spMkLst>
        </pc:spChg>
        <pc:spChg chg="del">
          <ac:chgData name="Shirley Chen" userId="19123e9fcf5bb413" providerId="LiveId" clId="{1E4EF480-31B5-4DE9-BC82-C70E24D13069}" dt="2020-02-28T19:08:30.216" v="5054"/>
          <ac:spMkLst>
            <pc:docMk/>
            <pc:sldMk cId="3119267089" sldId="261"/>
            <ac:spMk id="3" creationId="{9EF2F553-DC10-4BB1-95C1-DF9B72FEDC19}"/>
          </ac:spMkLst>
        </pc:spChg>
        <pc:spChg chg="add mod">
          <ac:chgData name="Shirley Chen" userId="19123e9fcf5bb413" providerId="LiveId" clId="{1E4EF480-31B5-4DE9-BC82-C70E24D13069}" dt="2020-03-03T02:10:37.482" v="8688" actId="207"/>
          <ac:spMkLst>
            <pc:docMk/>
            <pc:sldMk cId="3119267089" sldId="261"/>
            <ac:spMk id="6" creationId="{E1FE4BA9-1937-4352-A140-F80F8D1884B3}"/>
          </ac:spMkLst>
        </pc:spChg>
        <pc:spChg chg="add mod ord">
          <ac:chgData name="Shirley Chen" userId="19123e9fcf5bb413" providerId="LiveId" clId="{1E4EF480-31B5-4DE9-BC82-C70E24D13069}" dt="2020-03-03T02:10:21.837" v="8686" actId="1076"/>
          <ac:spMkLst>
            <pc:docMk/>
            <pc:sldMk cId="3119267089" sldId="261"/>
            <ac:spMk id="8" creationId="{D07FCD2D-A3ED-4544-B3EA-DEB306BC4156}"/>
          </ac:spMkLst>
        </pc:spChg>
        <pc:spChg chg="add del mod">
          <ac:chgData name="Shirley Chen" userId="19123e9fcf5bb413" providerId="LiveId" clId="{1E4EF480-31B5-4DE9-BC82-C70E24D13069}" dt="2020-03-03T01:55:44.019" v="8037" actId="478"/>
          <ac:spMkLst>
            <pc:docMk/>
            <pc:sldMk cId="3119267089" sldId="261"/>
            <ac:spMk id="9" creationId="{35F2A7E7-C255-4827-AAB6-77FFBAFC01D1}"/>
          </ac:spMkLst>
        </pc:spChg>
        <pc:spChg chg="add mod">
          <ac:chgData name="Shirley Chen" userId="19123e9fcf5bb413" providerId="LiveId" clId="{1E4EF480-31B5-4DE9-BC82-C70E24D13069}" dt="2020-02-28T19:12:25.618" v="5173" actId="1076"/>
          <ac:spMkLst>
            <pc:docMk/>
            <pc:sldMk cId="3119267089" sldId="261"/>
            <ac:spMk id="10" creationId="{1D6EC649-0ADB-4EA1-8CF8-FF3536FAC372}"/>
          </ac:spMkLst>
        </pc:spChg>
        <pc:picChg chg="add mod">
          <ac:chgData name="Shirley Chen" userId="19123e9fcf5bb413" providerId="LiveId" clId="{1E4EF480-31B5-4DE9-BC82-C70E24D13069}" dt="2020-03-03T02:10:19.021" v="8685" actId="1076"/>
          <ac:picMkLst>
            <pc:docMk/>
            <pc:sldMk cId="3119267089" sldId="261"/>
            <ac:picMk id="3" creationId="{94ADFBE0-7B57-4AA2-AA93-39FC0B3D18E7}"/>
          </ac:picMkLst>
        </pc:picChg>
        <pc:picChg chg="add del mod">
          <ac:chgData name="Shirley Chen" userId="19123e9fcf5bb413" providerId="LiveId" clId="{1E4EF480-31B5-4DE9-BC82-C70E24D13069}" dt="2020-02-28T19:08:48.423" v="5056" actId="478"/>
          <ac:picMkLst>
            <pc:docMk/>
            <pc:sldMk cId="3119267089" sldId="261"/>
            <ac:picMk id="4" creationId="{2C90ABDC-AF53-41A5-BB0C-FF192F422E70}"/>
          </ac:picMkLst>
        </pc:picChg>
        <pc:picChg chg="add del mod">
          <ac:chgData name="Shirley Chen" userId="19123e9fcf5bb413" providerId="LiveId" clId="{1E4EF480-31B5-4DE9-BC82-C70E24D13069}" dt="2020-03-03T02:09:54.153" v="8674" actId="478"/>
          <ac:picMkLst>
            <pc:docMk/>
            <pc:sldMk cId="3119267089" sldId="261"/>
            <ac:picMk id="7" creationId="{5AA40B5F-EDE3-4149-A9C4-A6D11065F78F}"/>
          </ac:picMkLst>
        </pc:picChg>
      </pc:sldChg>
      <pc:sldChg chg="modSp add del">
        <pc:chgData name="Shirley Chen" userId="19123e9fcf5bb413" providerId="LiveId" clId="{1E4EF480-31B5-4DE9-BC82-C70E24D13069}" dt="2020-02-28T18:47:03.946" v="2532" actId="47"/>
        <pc:sldMkLst>
          <pc:docMk/>
          <pc:sldMk cId="2438702815" sldId="262"/>
        </pc:sldMkLst>
        <pc:spChg chg="mod">
          <ac:chgData name="Shirley Chen" userId="19123e9fcf5bb413" providerId="LiveId" clId="{1E4EF480-31B5-4DE9-BC82-C70E24D13069}" dt="2020-02-28T18:46:26.722" v="2471" actId="113"/>
          <ac:spMkLst>
            <pc:docMk/>
            <pc:sldMk cId="2438702815" sldId="262"/>
            <ac:spMk id="3" creationId="{5117967C-A055-4FCB-BBC7-32D53B3D02BE}"/>
          </ac:spMkLst>
        </pc:spChg>
      </pc:sldChg>
      <pc:sldChg chg="modSp add">
        <pc:chgData name="Shirley Chen" userId="19123e9fcf5bb413" providerId="LiveId" clId="{1E4EF480-31B5-4DE9-BC82-C70E24D13069}" dt="2020-02-28T18:52:38.732" v="3274" actId="5793"/>
        <pc:sldMkLst>
          <pc:docMk/>
          <pc:sldMk cId="1381479932" sldId="263"/>
        </pc:sldMkLst>
        <pc:spChg chg="mod">
          <ac:chgData name="Shirley Chen" userId="19123e9fcf5bb413" providerId="LiveId" clId="{1E4EF480-31B5-4DE9-BC82-C70E24D13069}" dt="2020-02-28T18:46:38.446" v="2503" actId="20577"/>
          <ac:spMkLst>
            <pc:docMk/>
            <pc:sldMk cId="1381479932" sldId="263"/>
            <ac:spMk id="2" creationId="{225D6DA4-2F29-405F-A312-BB05A2A63ACF}"/>
          </ac:spMkLst>
        </pc:spChg>
        <pc:spChg chg="mod">
          <ac:chgData name="Shirley Chen" userId="19123e9fcf5bb413" providerId="LiveId" clId="{1E4EF480-31B5-4DE9-BC82-C70E24D13069}" dt="2020-02-28T18:52:38.732" v="3274" actId="5793"/>
          <ac:spMkLst>
            <pc:docMk/>
            <pc:sldMk cId="1381479932" sldId="263"/>
            <ac:spMk id="3" creationId="{167BD28E-CB1B-49AC-8111-1CE14891C3BA}"/>
          </ac:spMkLst>
        </pc:spChg>
      </pc:sldChg>
      <pc:sldChg chg="modSp add del">
        <pc:chgData name="Shirley Chen" userId="19123e9fcf5bb413" providerId="LiveId" clId="{1E4EF480-31B5-4DE9-BC82-C70E24D13069}" dt="2020-02-28T19:07:45.755" v="5044" actId="47"/>
        <pc:sldMkLst>
          <pc:docMk/>
          <pc:sldMk cId="1707191391" sldId="264"/>
        </pc:sldMkLst>
        <pc:spChg chg="mod">
          <ac:chgData name="Shirley Chen" userId="19123e9fcf5bb413" providerId="LiveId" clId="{1E4EF480-31B5-4DE9-BC82-C70E24D13069}" dt="2020-02-28T18:55:49.474" v="3586" actId="20577"/>
          <ac:spMkLst>
            <pc:docMk/>
            <pc:sldMk cId="1707191391" sldId="264"/>
            <ac:spMk id="2" creationId="{B887C4A6-A069-48FA-A476-749D545537AD}"/>
          </ac:spMkLst>
        </pc:spChg>
        <pc:spChg chg="mod">
          <ac:chgData name="Shirley Chen" userId="19123e9fcf5bb413" providerId="LiveId" clId="{1E4EF480-31B5-4DE9-BC82-C70E24D13069}" dt="2020-02-28T18:56:04.250" v="3624" actId="20577"/>
          <ac:spMkLst>
            <pc:docMk/>
            <pc:sldMk cId="1707191391" sldId="264"/>
            <ac:spMk id="3" creationId="{F8A6F61D-5415-4E37-9CEA-AEABF26A9A99}"/>
          </ac:spMkLst>
        </pc:spChg>
      </pc:sldChg>
      <pc:sldChg chg="modSp add">
        <pc:chgData name="Shirley Chen" userId="19123e9fcf5bb413" providerId="LiveId" clId="{1E4EF480-31B5-4DE9-BC82-C70E24D13069}" dt="2020-02-28T19:07:27.621" v="5039" actId="20577"/>
        <pc:sldMkLst>
          <pc:docMk/>
          <pc:sldMk cId="1763145141" sldId="265"/>
        </pc:sldMkLst>
        <pc:spChg chg="mod">
          <ac:chgData name="Shirley Chen" userId="19123e9fcf5bb413" providerId="LiveId" clId="{1E4EF480-31B5-4DE9-BC82-C70E24D13069}" dt="2020-02-28T19:03:09.772" v="4413" actId="20577"/>
          <ac:spMkLst>
            <pc:docMk/>
            <pc:sldMk cId="1763145141" sldId="265"/>
            <ac:spMk id="2" creationId="{E18013C3-5153-4214-A615-E3B10275328A}"/>
          </ac:spMkLst>
        </pc:spChg>
        <pc:spChg chg="mod">
          <ac:chgData name="Shirley Chen" userId="19123e9fcf5bb413" providerId="LiveId" clId="{1E4EF480-31B5-4DE9-BC82-C70E24D13069}" dt="2020-02-28T19:07:27.621" v="5039" actId="20577"/>
          <ac:spMkLst>
            <pc:docMk/>
            <pc:sldMk cId="1763145141" sldId="265"/>
            <ac:spMk id="3" creationId="{CC47D203-7C7D-4608-8945-C22BBB4EF0D5}"/>
          </ac:spMkLst>
        </pc:spChg>
      </pc:sldChg>
      <pc:sldChg chg="addSp delSp modSp add">
        <pc:chgData name="Shirley Chen" userId="19123e9fcf5bb413" providerId="LiveId" clId="{1E4EF480-31B5-4DE9-BC82-C70E24D13069}" dt="2020-03-03T02:02:35.661" v="8319" actId="20577"/>
        <pc:sldMkLst>
          <pc:docMk/>
          <pc:sldMk cId="2782767975" sldId="266"/>
        </pc:sldMkLst>
        <pc:spChg chg="mod">
          <ac:chgData name="Shirley Chen" userId="19123e9fcf5bb413" providerId="LiveId" clId="{1E4EF480-31B5-4DE9-BC82-C70E24D13069}" dt="2020-02-28T19:03:15.146" v="4428" actId="20577"/>
          <ac:spMkLst>
            <pc:docMk/>
            <pc:sldMk cId="2782767975" sldId="266"/>
            <ac:spMk id="2" creationId="{22F57AF3-9EE2-4AAF-8E2F-9514DB218D06}"/>
          </ac:spMkLst>
        </pc:spChg>
        <pc:spChg chg="mod">
          <ac:chgData name="Shirley Chen" userId="19123e9fcf5bb413" providerId="LiveId" clId="{1E4EF480-31B5-4DE9-BC82-C70E24D13069}" dt="2020-03-03T02:02:35.661" v="8319" actId="20577"/>
          <ac:spMkLst>
            <pc:docMk/>
            <pc:sldMk cId="2782767975" sldId="266"/>
            <ac:spMk id="3" creationId="{31C24986-2C91-4C10-804E-088C818D5136}"/>
          </ac:spMkLst>
        </pc:spChg>
        <pc:spChg chg="add del mod">
          <ac:chgData name="Shirley Chen" userId="19123e9fcf5bb413" providerId="LiveId" clId="{1E4EF480-31B5-4DE9-BC82-C70E24D13069}" dt="2020-03-03T01:56:28.458" v="8065" actId="478"/>
          <ac:spMkLst>
            <pc:docMk/>
            <pc:sldMk cId="2782767975" sldId="266"/>
            <ac:spMk id="5" creationId="{7BC18C95-1FDF-4368-9003-316A51D3E869}"/>
          </ac:spMkLst>
        </pc:spChg>
        <pc:spChg chg="add mod">
          <ac:chgData name="Shirley Chen" userId="19123e9fcf5bb413" providerId="LiveId" clId="{1E4EF480-31B5-4DE9-BC82-C70E24D13069}" dt="2020-03-03T02:00:53.590" v="8113" actId="1076"/>
          <ac:spMkLst>
            <pc:docMk/>
            <pc:sldMk cId="2782767975" sldId="266"/>
            <ac:spMk id="6" creationId="{38832E12-5348-45B4-BC22-A93B5231DFFA}"/>
          </ac:spMkLst>
        </pc:spChg>
        <pc:spChg chg="add mod">
          <ac:chgData name="Shirley Chen" userId="19123e9fcf5bb413" providerId="LiveId" clId="{1E4EF480-31B5-4DE9-BC82-C70E24D13069}" dt="2020-03-03T02:02:26.760" v="8310" actId="20577"/>
          <ac:spMkLst>
            <pc:docMk/>
            <pc:sldMk cId="2782767975" sldId="266"/>
            <ac:spMk id="7" creationId="{528DE227-C32B-41E8-8AEE-3DEE4771F956}"/>
          </ac:spMkLst>
        </pc:spChg>
        <pc:picChg chg="add mod">
          <ac:chgData name="Shirley Chen" userId="19123e9fcf5bb413" providerId="LiveId" clId="{1E4EF480-31B5-4DE9-BC82-C70E24D13069}" dt="2020-03-03T01:56:32.894" v="8067" actId="1076"/>
          <ac:picMkLst>
            <pc:docMk/>
            <pc:sldMk cId="2782767975" sldId="266"/>
            <ac:picMk id="4" creationId="{D9089EA2-DD1A-470A-A444-FF4F5F48391C}"/>
          </ac:picMkLst>
        </pc:picChg>
        <pc:cxnChg chg="add mod">
          <ac:chgData name="Shirley Chen" userId="19123e9fcf5bb413" providerId="LiveId" clId="{1E4EF480-31B5-4DE9-BC82-C70E24D13069}" dt="2020-03-03T02:02:20.838" v="8306" actId="14100"/>
          <ac:cxnSpMkLst>
            <pc:docMk/>
            <pc:sldMk cId="2782767975" sldId="266"/>
            <ac:cxnSpMk id="9" creationId="{CE600CD8-2B67-4024-8D76-35BBC514F82F}"/>
          </ac:cxnSpMkLst>
        </pc:cxnChg>
      </pc:sldChg>
      <pc:sldChg chg="modSp add ord">
        <pc:chgData name="Shirley Chen" userId="19123e9fcf5bb413" providerId="LiveId" clId="{1E4EF480-31B5-4DE9-BC82-C70E24D13069}" dt="2020-03-03T02:11:09.270" v="8716" actId="20577"/>
        <pc:sldMkLst>
          <pc:docMk/>
          <pc:sldMk cId="212143110" sldId="267"/>
        </pc:sldMkLst>
        <pc:spChg chg="mod">
          <ac:chgData name="Shirley Chen" userId="19123e9fcf5bb413" providerId="LiveId" clId="{1E4EF480-31B5-4DE9-BC82-C70E24D13069}" dt="2020-03-03T02:11:09.270" v="8716" actId="20577"/>
          <ac:spMkLst>
            <pc:docMk/>
            <pc:sldMk cId="212143110" sldId="267"/>
            <ac:spMk id="2" creationId="{7803F92D-AEC2-48BF-96AE-40274884132A}"/>
          </ac:spMkLst>
        </pc:spChg>
        <pc:spChg chg="mod">
          <ac:chgData name="Shirley Chen" userId="19123e9fcf5bb413" providerId="LiveId" clId="{1E4EF480-31B5-4DE9-BC82-C70E24D13069}" dt="2020-02-28T19:41:47.449" v="7801" actId="20577"/>
          <ac:spMkLst>
            <pc:docMk/>
            <pc:sldMk cId="212143110" sldId="267"/>
            <ac:spMk id="3" creationId="{D7C1F1FB-0EA3-4DF1-A74C-9571342FE1FD}"/>
          </ac:spMkLst>
        </pc:spChg>
      </pc:sldChg>
      <pc:sldChg chg="addSp modSp add">
        <pc:chgData name="Shirley Chen" userId="19123e9fcf5bb413" providerId="LiveId" clId="{1E4EF480-31B5-4DE9-BC82-C70E24D13069}" dt="2020-03-03T02:11:20.661" v="8717" actId="14100"/>
        <pc:sldMkLst>
          <pc:docMk/>
          <pc:sldMk cId="4019042045" sldId="268"/>
        </pc:sldMkLst>
        <pc:spChg chg="mod">
          <ac:chgData name="Shirley Chen" userId="19123e9fcf5bb413" providerId="LiveId" clId="{1E4EF480-31B5-4DE9-BC82-C70E24D13069}" dt="2020-03-03T01:55:55.941" v="8060" actId="20577"/>
          <ac:spMkLst>
            <pc:docMk/>
            <pc:sldMk cId="4019042045" sldId="268"/>
            <ac:spMk id="2" creationId="{44D124A2-2461-41B9-90E4-38672C2B55AA}"/>
          </ac:spMkLst>
        </pc:spChg>
        <pc:spChg chg="add mod">
          <ac:chgData name="Shirley Chen" userId="19123e9fcf5bb413" providerId="LiveId" clId="{1E4EF480-31B5-4DE9-BC82-C70E24D13069}" dt="2020-03-02T06:58:49.871" v="8008" actId="14100"/>
          <ac:spMkLst>
            <pc:docMk/>
            <pc:sldMk cId="4019042045" sldId="268"/>
            <ac:spMk id="5" creationId="{FBDD57DE-6583-436B-AB01-1423AF84B02F}"/>
          </ac:spMkLst>
        </pc:spChg>
        <pc:picChg chg="add mod">
          <ac:chgData name="Shirley Chen" userId="19123e9fcf5bb413" providerId="LiveId" clId="{1E4EF480-31B5-4DE9-BC82-C70E24D13069}" dt="2020-03-03T02:11:20.661" v="8717" actId="14100"/>
          <ac:picMkLst>
            <pc:docMk/>
            <pc:sldMk cId="4019042045" sldId="268"/>
            <ac:picMk id="4" creationId="{BA6EF176-52B2-4677-9DBE-105BDCDEAAD1}"/>
          </ac:picMkLst>
        </pc:picChg>
      </pc:sldChg>
      <pc:sldChg chg="addSp delSp modSp add">
        <pc:chgData name="Shirley Chen" userId="19123e9fcf5bb413" providerId="LiveId" clId="{1E4EF480-31B5-4DE9-BC82-C70E24D13069}" dt="2020-02-28T21:08:36.916" v="8005" actId="20577"/>
        <pc:sldMkLst>
          <pc:docMk/>
          <pc:sldMk cId="1411122359" sldId="269"/>
        </pc:sldMkLst>
        <pc:spChg chg="mod">
          <ac:chgData name="Shirley Chen" userId="19123e9fcf5bb413" providerId="LiveId" clId="{1E4EF480-31B5-4DE9-BC82-C70E24D13069}" dt="2020-02-28T19:18:00.210" v="5763" actId="20577"/>
          <ac:spMkLst>
            <pc:docMk/>
            <pc:sldMk cId="1411122359" sldId="269"/>
            <ac:spMk id="2" creationId="{6CC60089-983F-47F4-BBA7-EC1DF337E915}"/>
          </ac:spMkLst>
        </pc:spChg>
        <pc:spChg chg="mod">
          <ac:chgData name="Shirley Chen" userId="19123e9fcf5bb413" providerId="LiveId" clId="{1E4EF480-31B5-4DE9-BC82-C70E24D13069}" dt="2020-02-28T21:08:36.916" v="8005" actId="20577"/>
          <ac:spMkLst>
            <pc:docMk/>
            <pc:sldMk cId="1411122359" sldId="269"/>
            <ac:spMk id="3" creationId="{EA8EC6C2-4C1C-4D53-BDEE-1CA9C291CF8E}"/>
          </ac:spMkLst>
        </pc:spChg>
        <pc:picChg chg="add del mod">
          <ac:chgData name="Shirley Chen" userId="19123e9fcf5bb413" providerId="LiveId" clId="{1E4EF480-31B5-4DE9-BC82-C70E24D13069}" dt="2020-02-28T19:14:58.770" v="5525" actId="478"/>
          <ac:picMkLst>
            <pc:docMk/>
            <pc:sldMk cId="1411122359" sldId="269"/>
            <ac:picMk id="4" creationId="{E4638749-1E62-427F-AAC9-A2EDAEFCE4E9}"/>
          </ac:picMkLst>
        </pc:picChg>
      </pc:sldChg>
      <pc:sldChg chg="modSp add ord">
        <pc:chgData name="Shirley Chen" userId="19123e9fcf5bb413" providerId="LiveId" clId="{1E4EF480-31B5-4DE9-BC82-C70E24D13069}" dt="2020-02-28T19:14:52.523" v="5509"/>
        <pc:sldMkLst>
          <pc:docMk/>
          <pc:sldMk cId="2102404076" sldId="270"/>
        </pc:sldMkLst>
        <pc:spChg chg="mod">
          <ac:chgData name="Shirley Chen" userId="19123e9fcf5bb413" providerId="LiveId" clId="{1E4EF480-31B5-4DE9-BC82-C70E24D13069}" dt="2020-02-28T19:14:44.410" v="5507" actId="20577"/>
          <ac:spMkLst>
            <pc:docMk/>
            <pc:sldMk cId="2102404076" sldId="270"/>
            <ac:spMk id="2" creationId="{6CC60089-983F-47F4-BBA7-EC1DF337E915}"/>
          </ac:spMkLst>
        </pc:spChg>
      </pc:sldChg>
      <pc:sldChg chg="modSp add">
        <pc:chgData name="Shirley Chen" userId="19123e9fcf5bb413" providerId="LiveId" clId="{1E4EF480-31B5-4DE9-BC82-C70E24D13069}" dt="2020-02-28T19:22:26.110" v="6290" actId="20577"/>
        <pc:sldMkLst>
          <pc:docMk/>
          <pc:sldMk cId="1089091366" sldId="271"/>
        </pc:sldMkLst>
        <pc:spChg chg="mod">
          <ac:chgData name="Shirley Chen" userId="19123e9fcf5bb413" providerId="LiveId" clId="{1E4EF480-31B5-4DE9-BC82-C70E24D13069}" dt="2020-02-28T19:18:27.395" v="5833" actId="20577"/>
          <ac:spMkLst>
            <pc:docMk/>
            <pc:sldMk cId="1089091366" sldId="271"/>
            <ac:spMk id="2" creationId="{5FA94C50-8FCA-41F7-A428-496E485A152A}"/>
          </ac:spMkLst>
        </pc:spChg>
        <pc:spChg chg="mod">
          <ac:chgData name="Shirley Chen" userId="19123e9fcf5bb413" providerId="LiveId" clId="{1E4EF480-31B5-4DE9-BC82-C70E24D13069}" dt="2020-02-28T19:22:26.110" v="6290" actId="20577"/>
          <ac:spMkLst>
            <pc:docMk/>
            <pc:sldMk cId="1089091366" sldId="271"/>
            <ac:spMk id="3" creationId="{5655F05E-F564-470F-A45C-EB1547285DFC}"/>
          </ac:spMkLst>
        </pc:spChg>
      </pc:sldChg>
      <pc:sldChg chg="addSp delSp modSp add">
        <pc:chgData name="Shirley Chen" userId="19123e9fcf5bb413" providerId="LiveId" clId="{1E4EF480-31B5-4DE9-BC82-C70E24D13069}" dt="2020-03-03T02:13:29.898" v="8730" actId="2711"/>
        <pc:sldMkLst>
          <pc:docMk/>
          <pc:sldMk cId="3054213858" sldId="272"/>
        </pc:sldMkLst>
        <pc:spChg chg="mod">
          <ac:chgData name="Shirley Chen" userId="19123e9fcf5bb413" providerId="LiveId" clId="{1E4EF480-31B5-4DE9-BC82-C70E24D13069}" dt="2020-02-28T19:20:33.684" v="6101" actId="20577"/>
          <ac:spMkLst>
            <pc:docMk/>
            <pc:sldMk cId="3054213858" sldId="272"/>
            <ac:spMk id="2" creationId="{E3E3D6D1-4F86-43D5-92BB-E7B827E8A9DF}"/>
          </ac:spMkLst>
        </pc:spChg>
        <pc:spChg chg="add del mod">
          <ac:chgData name="Shirley Chen" userId="19123e9fcf5bb413" providerId="LiveId" clId="{1E4EF480-31B5-4DE9-BC82-C70E24D13069}" dt="2020-03-03T02:12:56.863" v="8725" actId="478"/>
          <ac:spMkLst>
            <pc:docMk/>
            <pc:sldMk cId="3054213858" sldId="272"/>
            <ac:spMk id="5" creationId="{10892564-60C9-4024-82A8-DC0137207719}"/>
          </ac:spMkLst>
        </pc:spChg>
        <pc:spChg chg="add mod">
          <ac:chgData name="Shirley Chen" userId="19123e9fcf5bb413" providerId="LiveId" clId="{1E4EF480-31B5-4DE9-BC82-C70E24D13069}" dt="2020-03-03T02:13:10.598" v="8727" actId="1076"/>
          <ac:spMkLst>
            <pc:docMk/>
            <pc:sldMk cId="3054213858" sldId="272"/>
            <ac:spMk id="6" creationId="{6FFADCF9-FD4F-4D75-9E92-0F6BD5395FAC}"/>
          </ac:spMkLst>
        </pc:spChg>
        <pc:spChg chg="add mod">
          <ac:chgData name="Shirley Chen" userId="19123e9fcf5bb413" providerId="LiveId" clId="{1E4EF480-31B5-4DE9-BC82-C70E24D13069}" dt="2020-03-03T02:13:29.898" v="8730" actId="2711"/>
          <ac:spMkLst>
            <pc:docMk/>
            <pc:sldMk cId="3054213858" sldId="272"/>
            <ac:spMk id="7" creationId="{91EBDF69-165D-4F0E-818A-20F3DBF5D8D0}"/>
          </ac:spMkLst>
        </pc:spChg>
        <pc:picChg chg="add mod">
          <ac:chgData name="Shirley Chen" userId="19123e9fcf5bb413" providerId="LiveId" clId="{1E4EF480-31B5-4DE9-BC82-C70E24D13069}" dt="2020-02-28T19:20:56.178" v="6104" actId="1076"/>
          <ac:picMkLst>
            <pc:docMk/>
            <pc:sldMk cId="3054213858" sldId="272"/>
            <ac:picMk id="4" creationId="{729C029B-C64A-4DB0-AFAF-F32936FCBF27}"/>
          </ac:picMkLst>
        </pc:picChg>
      </pc:sldChg>
      <pc:sldChg chg="modSp add">
        <pc:chgData name="Shirley Chen" userId="19123e9fcf5bb413" providerId="LiveId" clId="{1E4EF480-31B5-4DE9-BC82-C70E24D13069}" dt="2020-02-28T19:31:26.254" v="6815" actId="207"/>
        <pc:sldMkLst>
          <pc:docMk/>
          <pc:sldMk cId="1383503108" sldId="273"/>
        </pc:sldMkLst>
        <pc:spChg chg="mod">
          <ac:chgData name="Shirley Chen" userId="19123e9fcf5bb413" providerId="LiveId" clId="{1E4EF480-31B5-4DE9-BC82-C70E24D13069}" dt="2020-02-28T19:27:07.444" v="6618" actId="404"/>
          <ac:spMkLst>
            <pc:docMk/>
            <pc:sldMk cId="1383503108" sldId="273"/>
            <ac:spMk id="2" creationId="{B85DF4DC-C140-490C-B32D-3E85E17C9480}"/>
          </ac:spMkLst>
        </pc:spChg>
        <pc:spChg chg="mod">
          <ac:chgData name="Shirley Chen" userId="19123e9fcf5bb413" providerId="LiveId" clId="{1E4EF480-31B5-4DE9-BC82-C70E24D13069}" dt="2020-02-28T19:31:26.254" v="6815" actId="207"/>
          <ac:spMkLst>
            <pc:docMk/>
            <pc:sldMk cId="1383503108" sldId="273"/>
            <ac:spMk id="3" creationId="{3EF02E91-D4E6-49D9-9633-2AF0C7611C96}"/>
          </ac:spMkLst>
        </pc:spChg>
      </pc:sldChg>
      <pc:sldChg chg="addSp delSp modSp add">
        <pc:chgData name="Shirley Chen" userId="19123e9fcf5bb413" providerId="LiveId" clId="{1E4EF480-31B5-4DE9-BC82-C70E24D13069}" dt="2020-03-03T02:08:26.053" v="8669" actId="1076"/>
        <pc:sldMkLst>
          <pc:docMk/>
          <pc:sldMk cId="1843390383" sldId="274"/>
        </pc:sldMkLst>
        <pc:spChg chg="mod">
          <ac:chgData name="Shirley Chen" userId="19123e9fcf5bb413" providerId="LiveId" clId="{1E4EF480-31B5-4DE9-BC82-C70E24D13069}" dt="2020-02-28T19:25:03.618" v="6569" actId="20577"/>
          <ac:spMkLst>
            <pc:docMk/>
            <pc:sldMk cId="1843390383" sldId="274"/>
            <ac:spMk id="2" creationId="{1B65984C-7D6E-4EBB-AE65-A07A91271463}"/>
          </ac:spMkLst>
        </pc:spChg>
        <pc:spChg chg="del">
          <ac:chgData name="Shirley Chen" userId="19123e9fcf5bb413" providerId="LiveId" clId="{1E4EF480-31B5-4DE9-BC82-C70E24D13069}" dt="2020-02-28T19:25:16.001" v="6570"/>
          <ac:spMkLst>
            <pc:docMk/>
            <pc:sldMk cId="1843390383" sldId="274"/>
            <ac:spMk id="3" creationId="{29BA3E1F-34A5-41D8-B93E-9A3B9357F2C1}"/>
          </ac:spMkLst>
        </pc:spChg>
        <pc:picChg chg="add mod">
          <ac:chgData name="Shirley Chen" userId="19123e9fcf5bb413" providerId="LiveId" clId="{1E4EF480-31B5-4DE9-BC82-C70E24D13069}" dt="2020-03-03T02:08:26.053" v="8669" actId="1076"/>
          <ac:picMkLst>
            <pc:docMk/>
            <pc:sldMk cId="1843390383" sldId="274"/>
            <ac:picMk id="4" creationId="{64B53F9B-05F7-4BEC-A0EB-B8430E9285F6}"/>
          </ac:picMkLst>
        </pc:picChg>
      </pc:sldChg>
      <pc:sldChg chg="addSp delSp modSp add">
        <pc:chgData name="Shirley Chen" userId="19123e9fcf5bb413" providerId="LiveId" clId="{1E4EF480-31B5-4DE9-BC82-C70E24D13069}" dt="2020-03-03T02:08:45.429" v="8671" actId="1076"/>
        <pc:sldMkLst>
          <pc:docMk/>
          <pc:sldMk cId="1321985695" sldId="275"/>
        </pc:sldMkLst>
        <pc:spChg chg="mod">
          <ac:chgData name="Shirley Chen" userId="19123e9fcf5bb413" providerId="LiveId" clId="{1E4EF480-31B5-4DE9-BC82-C70E24D13069}" dt="2020-02-28T19:31:38.747" v="6863" actId="20577"/>
          <ac:spMkLst>
            <pc:docMk/>
            <pc:sldMk cId="1321985695" sldId="275"/>
            <ac:spMk id="2" creationId="{D2FE045A-7CF6-4ADD-A1B7-BFF386B23FF4}"/>
          </ac:spMkLst>
        </pc:spChg>
        <pc:spChg chg="del mod">
          <ac:chgData name="Shirley Chen" userId="19123e9fcf5bb413" providerId="LiveId" clId="{1E4EF480-31B5-4DE9-BC82-C70E24D13069}" dt="2020-02-28T19:32:09.614" v="6898"/>
          <ac:spMkLst>
            <pc:docMk/>
            <pc:sldMk cId="1321985695" sldId="275"/>
            <ac:spMk id="3" creationId="{48B3A49F-7635-4901-B030-C12C1A53ACD4}"/>
          </ac:spMkLst>
        </pc:spChg>
        <pc:picChg chg="add mod">
          <ac:chgData name="Shirley Chen" userId="19123e9fcf5bb413" providerId="LiveId" clId="{1E4EF480-31B5-4DE9-BC82-C70E24D13069}" dt="2020-03-03T02:08:45.429" v="8671" actId="1076"/>
          <ac:picMkLst>
            <pc:docMk/>
            <pc:sldMk cId="1321985695" sldId="275"/>
            <ac:picMk id="4" creationId="{4B63BB28-1F67-4651-93FE-C324C66CD737}"/>
          </ac:picMkLst>
        </pc:picChg>
      </pc:sldChg>
      <pc:sldChg chg="modSp add">
        <pc:chgData name="Shirley Chen" userId="19123e9fcf5bb413" providerId="LiveId" clId="{1E4EF480-31B5-4DE9-BC82-C70E24D13069}" dt="2020-03-03T02:03:08.197" v="8338" actId="20577"/>
        <pc:sldMkLst>
          <pc:docMk/>
          <pc:sldMk cId="2398264533" sldId="276"/>
        </pc:sldMkLst>
        <pc:spChg chg="mod">
          <ac:chgData name="Shirley Chen" userId="19123e9fcf5bb413" providerId="LiveId" clId="{1E4EF480-31B5-4DE9-BC82-C70E24D13069}" dt="2020-02-28T19:32:29.116" v="6909" actId="20577"/>
          <ac:spMkLst>
            <pc:docMk/>
            <pc:sldMk cId="2398264533" sldId="276"/>
            <ac:spMk id="2" creationId="{DE17F03E-4697-4047-BC4C-254767A47E59}"/>
          </ac:spMkLst>
        </pc:spChg>
        <pc:spChg chg="mod">
          <ac:chgData name="Shirley Chen" userId="19123e9fcf5bb413" providerId="LiveId" clId="{1E4EF480-31B5-4DE9-BC82-C70E24D13069}" dt="2020-03-03T02:03:08.197" v="8338" actId="20577"/>
          <ac:spMkLst>
            <pc:docMk/>
            <pc:sldMk cId="2398264533" sldId="276"/>
            <ac:spMk id="3" creationId="{83B88904-8213-4104-A8BE-3F5CFD49445E}"/>
          </ac:spMkLst>
        </pc:spChg>
      </pc:sldChg>
      <pc:sldChg chg="addSp delSp modSp add">
        <pc:chgData name="Shirley Chen" userId="19123e9fcf5bb413" providerId="LiveId" clId="{1E4EF480-31B5-4DE9-BC82-C70E24D13069}" dt="2020-03-03T02:15:55.773" v="8813" actId="20577"/>
        <pc:sldMkLst>
          <pc:docMk/>
          <pc:sldMk cId="433032331" sldId="277"/>
        </pc:sldMkLst>
        <pc:spChg chg="mod">
          <ac:chgData name="Shirley Chen" userId="19123e9fcf5bb413" providerId="LiveId" clId="{1E4EF480-31B5-4DE9-BC82-C70E24D13069}" dt="2020-02-28T19:39:17.310" v="7706" actId="20577"/>
          <ac:spMkLst>
            <pc:docMk/>
            <pc:sldMk cId="433032331" sldId="277"/>
            <ac:spMk id="2" creationId="{0ED5451E-B01A-45D5-8D01-B565D108F186}"/>
          </ac:spMkLst>
        </pc:spChg>
        <pc:spChg chg="del">
          <ac:chgData name="Shirley Chen" userId="19123e9fcf5bb413" providerId="LiveId" clId="{1E4EF480-31B5-4DE9-BC82-C70E24D13069}" dt="2020-03-03T02:04:29.929" v="8460" actId="478"/>
          <ac:spMkLst>
            <pc:docMk/>
            <pc:sldMk cId="433032331" sldId="277"/>
            <ac:spMk id="3" creationId="{3F768192-2E33-4AD0-8DEA-F9A2C9EB4847}"/>
          </ac:spMkLst>
        </pc:spChg>
        <pc:spChg chg="add mod">
          <ac:chgData name="Shirley Chen" userId="19123e9fcf5bb413" providerId="LiveId" clId="{1E4EF480-31B5-4DE9-BC82-C70E24D13069}" dt="2020-03-03T02:15:55.773" v="8813" actId="20577"/>
          <ac:spMkLst>
            <pc:docMk/>
            <pc:sldMk cId="433032331" sldId="277"/>
            <ac:spMk id="5" creationId="{8F03C9CB-15EB-4D2F-A4CE-4A7B29D2A5A1}"/>
          </ac:spMkLst>
        </pc:spChg>
        <pc:picChg chg="add mod">
          <ac:chgData name="Shirley Chen" userId="19123e9fcf5bb413" providerId="LiveId" clId="{1E4EF480-31B5-4DE9-BC82-C70E24D13069}" dt="2020-03-03T02:07:35.773" v="8666" actId="1076"/>
          <ac:picMkLst>
            <pc:docMk/>
            <pc:sldMk cId="433032331" sldId="277"/>
            <ac:picMk id="4" creationId="{73FC6C3C-AAF0-43CF-94AA-261E782CB1FD}"/>
          </ac:picMkLst>
        </pc:picChg>
      </pc:sldChg>
      <pc:sldChg chg="addSp modSp add">
        <pc:chgData name="Shirley Chen" userId="19123e9fcf5bb413" providerId="LiveId" clId="{1E4EF480-31B5-4DE9-BC82-C70E24D13069}" dt="2020-02-28T19:36:25.144" v="7475"/>
        <pc:sldMkLst>
          <pc:docMk/>
          <pc:sldMk cId="2871256715" sldId="278"/>
        </pc:sldMkLst>
        <pc:spChg chg="mod">
          <ac:chgData name="Shirley Chen" userId="19123e9fcf5bb413" providerId="LiveId" clId="{1E4EF480-31B5-4DE9-BC82-C70E24D13069}" dt="2020-02-28T19:36:19.642" v="7474" actId="20577"/>
          <ac:spMkLst>
            <pc:docMk/>
            <pc:sldMk cId="2871256715" sldId="278"/>
            <ac:spMk id="2" creationId="{F5836369-BDB6-4015-BB34-47EDFB99E986}"/>
          </ac:spMkLst>
        </pc:spChg>
        <pc:picChg chg="add">
          <ac:chgData name="Shirley Chen" userId="19123e9fcf5bb413" providerId="LiveId" clId="{1E4EF480-31B5-4DE9-BC82-C70E24D13069}" dt="2020-02-28T19:36:25.144" v="7475"/>
          <ac:picMkLst>
            <pc:docMk/>
            <pc:sldMk cId="2871256715" sldId="278"/>
            <ac:picMk id="4" creationId="{E05C4ADB-E7F4-4D95-93FE-EB4154A49894}"/>
          </ac:picMkLst>
        </pc:picChg>
      </pc:sldChg>
      <pc:sldChg chg="addSp modSp add">
        <pc:chgData name="Shirley Chen" userId="19123e9fcf5bb413" providerId="LiveId" clId="{1E4EF480-31B5-4DE9-BC82-C70E24D13069}" dt="2020-02-28T19:39:24.842" v="7714" actId="14100"/>
        <pc:sldMkLst>
          <pc:docMk/>
          <pc:sldMk cId="836323651" sldId="279"/>
        </pc:sldMkLst>
        <pc:spChg chg="mod">
          <ac:chgData name="Shirley Chen" userId="19123e9fcf5bb413" providerId="LiveId" clId="{1E4EF480-31B5-4DE9-BC82-C70E24D13069}" dt="2020-02-28T19:39:21.659" v="7713" actId="20577"/>
          <ac:spMkLst>
            <pc:docMk/>
            <pc:sldMk cId="836323651" sldId="279"/>
            <ac:spMk id="2" creationId="{20643729-B79C-4E50-9FFF-DF841979FEE3}"/>
          </ac:spMkLst>
        </pc:spChg>
        <pc:spChg chg="add mod">
          <ac:chgData name="Shirley Chen" userId="19123e9fcf5bb413" providerId="LiveId" clId="{1E4EF480-31B5-4DE9-BC82-C70E24D13069}" dt="2020-02-28T19:38:22.765" v="7645" actId="113"/>
          <ac:spMkLst>
            <pc:docMk/>
            <pc:sldMk cId="836323651" sldId="279"/>
            <ac:spMk id="5" creationId="{70CD06C8-CE9D-4F05-9791-F66025B5DA8F}"/>
          </ac:spMkLst>
        </pc:spChg>
        <pc:picChg chg="add mod">
          <ac:chgData name="Shirley Chen" userId="19123e9fcf5bb413" providerId="LiveId" clId="{1E4EF480-31B5-4DE9-BC82-C70E24D13069}" dt="2020-02-28T19:39:24.842" v="7714" actId="14100"/>
          <ac:picMkLst>
            <pc:docMk/>
            <pc:sldMk cId="836323651" sldId="279"/>
            <ac:picMk id="4" creationId="{ACF5B16D-9692-46EC-99B4-D0B6258005B6}"/>
          </ac:picMkLst>
        </pc:picChg>
      </pc:sldChg>
      <pc:sldChg chg="addSp modSp add del ord">
        <pc:chgData name="Shirley Chen" userId="19123e9fcf5bb413" providerId="LiveId" clId="{1E4EF480-31B5-4DE9-BC82-C70E24D13069}" dt="2020-02-28T19:39:13.028" v="7700" actId="47"/>
        <pc:sldMkLst>
          <pc:docMk/>
          <pc:sldMk cId="1656789966" sldId="280"/>
        </pc:sldMkLst>
        <pc:spChg chg="mod">
          <ac:chgData name="Shirley Chen" userId="19123e9fcf5bb413" providerId="LiveId" clId="{1E4EF480-31B5-4DE9-BC82-C70E24D13069}" dt="2020-02-28T19:37:33.281" v="7565" actId="20577"/>
          <ac:spMkLst>
            <pc:docMk/>
            <pc:sldMk cId="1656789966" sldId="280"/>
            <ac:spMk id="2" creationId="{FABEFA4F-F19D-44D6-B00A-31829F66CF49}"/>
          </ac:spMkLst>
        </pc:spChg>
        <pc:picChg chg="add mod modCrop">
          <ac:chgData name="Shirley Chen" userId="19123e9fcf5bb413" providerId="LiveId" clId="{1E4EF480-31B5-4DE9-BC82-C70E24D13069}" dt="2020-02-28T19:38:36.045" v="7649" actId="1076"/>
          <ac:picMkLst>
            <pc:docMk/>
            <pc:sldMk cId="1656789966" sldId="280"/>
            <ac:picMk id="4" creationId="{816517DC-6EBE-4D30-959A-E67712CAC64F}"/>
          </ac:picMkLst>
        </pc:picChg>
      </pc:sldChg>
      <pc:sldChg chg="addSp modSp add ord">
        <pc:chgData name="Shirley Chen" userId="19123e9fcf5bb413" providerId="LiveId" clId="{1E4EF480-31B5-4DE9-BC82-C70E24D13069}" dt="2020-03-04T20:00:02.646" v="9051" actId="207"/>
        <pc:sldMkLst>
          <pc:docMk/>
          <pc:sldMk cId="3029355460" sldId="281"/>
        </pc:sldMkLst>
        <pc:spChg chg="mod">
          <ac:chgData name="Shirley Chen" userId="19123e9fcf5bb413" providerId="LiveId" clId="{1E4EF480-31B5-4DE9-BC82-C70E24D13069}" dt="2020-02-28T19:39:07.906" v="7699" actId="20577"/>
          <ac:spMkLst>
            <pc:docMk/>
            <pc:sldMk cId="3029355460" sldId="281"/>
            <ac:spMk id="2" creationId="{6F93269F-5FCA-4EF6-9B14-E3D0D2FF443E}"/>
          </ac:spMkLst>
        </pc:spChg>
        <pc:spChg chg="add mod">
          <ac:chgData name="Shirley Chen" userId="19123e9fcf5bb413" providerId="LiveId" clId="{1E4EF480-31B5-4DE9-BC82-C70E24D13069}" dt="2020-03-04T19:59:49.681" v="9049" actId="1076"/>
          <ac:spMkLst>
            <pc:docMk/>
            <pc:sldMk cId="3029355460" sldId="281"/>
            <ac:spMk id="5" creationId="{4ACF0BB6-1C3F-4499-978D-0C5BCEEF8EB2}"/>
          </ac:spMkLst>
        </pc:spChg>
        <pc:spChg chg="add mod">
          <ac:chgData name="Shirley Chen" userId="19123e9fcf5bb413" providerId="LiveId" clId="{1E4EF480-31B5-4DE9-BC82-C70E24D13069}" dt="2020-03-04T20:00:02.646" v="9051" actId="207"/>
          <ac:spMkLst>
            <pc:docMk/>
            <pc:sldMk cId="3029355460" sldId="281"/>
            <ac:spMk id="6" creationId="{21DBA9ED-8BBE-4941-8377-B2847CDF5AE5}"/>
          </ac:spMkLst>
        </pc:spChg>
        <pc:picChg chg="add mod">
          <ac:chgData name="Shirley Chen" userId="19123e9fcf5bb413" providerId="LiveId" clId="{1E4EF480-31B5-4DE9-BC82-C70E24D13069}" dt="2020-02-28T19:39:03.249" v="7679" actId="1076"/>
          <ac:picMkLst>
            <pc:docMk/>
            <pc:sldMk cId="3029355460" sldId="281"/>
            <ac:picMk id="4" creationId="{2778DA66-DF32-41C0-AE6C-C70278A81382}"/>
          </ac:picMkLst>
        </pc:picChg>
        <pc:cxnChg chg="add mod">
          <ac:chgData name="Shirley Chen" userId="19123e9fcf5bb413" providerId="LiveId" clId="{1E4EF480-31B5-4DE9-BC82-C70E24D13069}" dt="2020-03-04T19:59:56.352" v="9050" actId="11529"/>
          <ac:cxnSpMkLst>
            <pc:docMk/>
            <pc:sldMk cId="3029355460" sldId="281"/>
            <ac:cxnSpMk id="8" creationId="{297C0937-E4D1-4D87-A8AD-8C49DC886867}"/>
          </ac:cxnSpMkLst>
        </pc:cxnChg>
      </pc:sldChg>
      <pc:sldChg chg="addSp delSp modSp add">
        <pc:chgData name="Shirley Chen" userId="19123e9fcf5bb413" providerId="LiveId" clId="{1E4EF480-31B5-4DE9-BC82-C70E24D13069}" dt="2020-03-03T02:07:05.269" v="8661" actId="1076"/>
        <pc:sldMkLst>
          <pc:docMk/>
          <pc:sldMk cId="583364619" sldId="282"/>
        </pc:sldMkLst>
        <pc:spChg chg="mod">
          <ac:chgData name="Shirley Chen" userId="19123e9fcf5bb413" providerId="LiveId" clId="{1E4EF480-31B5-4DE9-BC82-C70E24D13069}" dt="2020-02-28T19:39:31.666" v="7722" actId="20577"/>
          <ac:spMkLst>
            <pc:docMk/>
            <pc:sldMk cId="583364619" sldId="282"/>
            <ac:spMk id="2" creationId="{7BA2720A-8A19-4ED6-9BFA-B9225F4D3FD7}"/>
          </ac:spMkLst>
        </pc:spChg>
        <pc:spChg chg="mod">
          <ac:chgData name="Shirley Chen" userId="19123e9fcf5bb413" providerId="LiveId" clId="{1E4EF480-31B5-4DE9-BC82-C70E24D13069}" dt="2020-03-03T02:06:20.841" v="8649" actId="20577"/>
          <ac:spMkLst>
            <pc:docMk/>
            <pc:sldMk cId="583364619" sldId="282"/>
            <ac:spMk id="3" creationId="{2A6B0855-FC60-4EB9-8CC4-8F3BA40BFD1A}"/>
          </ac:spMkLst>
        </pc:spChg>
        <pc:spChg chg="add del mod">
          <ac:chgData name="Shirley Chen" userId="19123e9fcf5bb413" providerId="LiveId" clId="{1E4EF480-31B5-4DE9-BC82-C70E24D13069}" dt="2020-03-03T01:39:09.477" v="8026" actId="478"/>
          <ac:spMkLst>
            <pc:docMk/>
            <pc:sldMk cId="583364619" sldId="282"/>
            <ac:spMk id="5" creationId="{08B1E468-6607-46A9-93F7-2F1D01E8BDBE}"/>
          </ac:spMkLst>
        </pc:spChg>
        <pc:spChg chg="add mod">
          <ac:chgData name="Shirley Chen" userId="19123e9fcf5bb413" providerId="LiveId" clId="{1E4EF480-31B5-4DE9-BC82-C70E24D13069}" dt="2020-03-03T02:06:48.437" v="8656" actId="1076"/>
          <ac:spMkLst>
            <pc:docMk/>
            <pc:sldMk cId="583364619" sldId="282"/>
            <ac:spMk id="6" creationId="{DD1DFC97-349E-4DE8-AF2E-9E6B58FA6542}"/>
          </ac:spMkLst>
        </pc:spChg>
        <pc:spChg chg="add mod">
          <ac:chgData name="Shirley Chen" userId="19123e9fcf5bb413" providerId="LiveId" clId="{1E4EF480-31B5-4DE9-BC82-C70E24D13069}" dt="2020-03-03T02:07:05.269" v="8661" actId="1076"/>
          <ac:spMkLst>
            <pc:docMk/>
            <pc:sldMk cId="583364619" sldId="282"/>
            <ac:spMk id="7" creationId="{A1A8966A-152B-4711-8010-1766E7131E81}"/>
          </ac:spMkLst>
        </pc:spChg>
        <pc:picChg chg="add mod">
          <ac:chgData name="Shirley Chen" userId="19123e9fcf5bb413" providerId="LiveId" clId="{1E4EF480-31B5-4DE9-BC82-C70E24D13069}" dt="2020-02-28T19:40:04.449" v="7762" actId="1076"/>
          <ac:picMkLst>
            <pc:docMk/>
            <pc:sldMk cId="583364619" sldId="282"/>
            <ac:picMk id="4" creationId="{BB3794AB-686B-4920-B7BC-1DA3F08395AB}"/>
          </ac:picMkLst>
        </pc:picChg>
      </pc:sldChg>
      <pc:sldChg chg="addSp delSp modSp add">
        <pc:chgData name="Shirley Chen" userId="19123e9fcf5bb413" providerId="LiveId" clId="{1E4EF480-31B5-4DE9-BC82-C70E24D13069}" dt="2020-03-03T02:06:15.620" v="8629" actId="20577"/>
        <pc:sldMkLst>
          <pc:docMk/>
          <pc:sldMk cId="175867335" sldId="283"/>
        </pc:sldMkLst>
        <pc:spChg chg="mod">
          <ac:chgData name="Shirley Chen" userId="19123e9fcf5bb413" providerId="LiveId" clId="{1E4EF480-31B5-4DE9-BC82-C70E24D13069}" dt="2020-03-03T02:06:15.620" v="8629" actId="20577"/>
          <ac:spMkLst>
            <pc:docMk/>
            <pc:sldMk cId="175867335" sldId="283"/>
            <ac:spMk id="2" creationId="{7BA2720A-8A19-4ED6-9BFA-B9225F4D3FD7}"/>
          </ac:spMkLst>
        </pc:spChg>
        <pc:spChg chg="del">
          <ac:chgData name="Shirley Chen" userId="19123e9fcf5bb413" providerId="LiveId" clId="{1E4EF480-31B5-4DE9-BC82-C70E24D13069}" dt="2020-02-28T19:40:41.865" v="7775" actId="478"/>
          <ac:spMkLst>
            <pc:docMk/>
            <pc:sldMk cId="175867335" sldId="283"/>
            <ac:spMk id="3" creationId="{2A6B0855-FC60-4EB9-8CC4-8F3BA40BFD1A}"/>
          </ac:spMkLst>
        </pc:spChg>
        <pc:spChg chg="add mod">
          <ac:chgData name="Shirley Chen" userId="19123e9fcf5bb413" providerId="LiveId" clId="{1E4EF480-31B5-4DE9-BC82-C70E24D13069}" dt="2020-02-28T19:40:41.865" v="7775" actId="478"/>
          <ac:spMkLst>
            <pc:docMk/>
            <pc:sldMk cId="175867335" sldId="283"/>
            <ac:spMk id="7" creationId="{411EC779-F872-43EA-9E0F-1D757D1DC139}"/>
          </ac:spMkLst>
        </pc:spChg>
        <pc:picChg chg="del">
          <ac:chgData name="Shirley Chen" userId="19123e9fcf5bb413" providerId="LiveId" clId="{1E4EF480-31B5-4DE9-BC82-C70E24D13069}" dt="2020-02-28T19:40:36.410" v="7771" actId="478"/>
          <ac:picMkLst>
            <pc:docMk/>
            <pc:sldMk cId="175867335" sldId="283"/>
            <ac:picMk id="4" creationId="{BB3794AB-686B-4920-B7BC-1DA3F08395AB}"/>
          </ac:picMkLst>
        </pc:picChg>
        <pc:picChg chg="add mod">
          <ac:chgData name="Shirley Chen" userId="19123e9fcf5bb413" providerId="LiveId" clId="{1E4EF480-31B5-4DE9-BC82-C70E24D13069}" dt="2020-02-28T19:40:39.691" v="7774" actId="1076"/>
          <ac:picMkLst>
            <pc:docMk/>
            <pc:sldMk cId="175867335" sldId="283"/>
            <ac:picMk id="5" creationId="{89A16CB8-7A5D-4B48-9874-C56402F1D079}"/>
          </ac:picMkLst>
        </pc:picChg>
      </pc:sldChg>
      <pc:sldChg chg="modSp add del">
        <pc:chgData name="Shirley Chen" userId="19123e9fcf5bb413" providerId="LiveId" clId="{1E4EF480-31B5-4DE9-BC82-C70E24D13069}" dt="2020-02-28T19:44:07.455" v="7869" actId="47"/>
        <pc:sldMkLst>
          <pc:docMk/>
          <pc:sldMk cId="4061330586" sldId="284"/>
        </pc:sldMkLst>
        <pc:spChg chg="mod">
          <ac:chgData name="Shirley Chen" userId="19123e9fcf5bb413" providerId="LiveId" clId="{1E4EF480-31B5-4DE9-BC82-C70E24D13069}" dt="2020-02-28T19:43:09.354" v="7837" actId="20577"/>
          <ac:spMkLst>
            <pc:docMk/>
            <pc:sldMk cId="4061330586" sldId="284"/>
            <ac:spMk id="2" creationId="{9A79B498-45E0-4B18-8C48-F4841DC5BA58}"/>
          </ac:spMkLst>
        </pc:spChg>
      </pc:sldChg>
      <pc:sldChg chg="modSp add modTransition">
        <pc:chgData name="Shirley Chen" userId="19123e9fcf5bb413" providerId="LiveId" clId="{1E4EF480-31B5-4DE9-BC82-C70E24D13069}" dt="2020-02-28T19:43:22.163" v="7854" actId="20577"/>
        <pc:sldMkLst>
          <pc:docMk/>
          <pc:sldMk cId="3284702905" sldId="331"/>
        </pc:sldMkLst>
        <pc:spChg chg="mod">
          <ac:chgData name="Shirley Chen" userId="19123e9fcf5bb413" providerId="LiveId" clId="{1E4EF480-31B5-4DE9-BC82-C70E24D13069}" dt="2020-02-28T19:43:22.163" v="7854" actId="20577"/>
          <ac:spMkLst>
            <pc:docMk/>
            <pc:sldMk cId="3284702905" sldId="331"/>
            <ac:spMk id="2" creationId="{54C6AE01-F830-4F5B-9400-AADA5684374B}"/>
          </ac:spMkLst>
        </pc:spChg>
      </pc:sldChg>
      <pc:sldChg chg="modSp add">
        <pc:chgData name="Shirley Chen" userId="19123e9fcf5bb413" providerId="LiveId" clId="{1E4EF480-31B5-4DE9-BC82-C70E24D13069}" dt="2020-02-28T19:43:49.203" v="7863" actId="20577"/>
        <pc:sldMkLst>
          <pc:docMk/>
          <pc:sldMk cId="197267910" sldId="332"/>
        </pc:sldMkLst>
        <pc:spChg chg="mod">
          <ac:chgData name="Shirley Chen" userId="19123e9fcf5bb413" providerId="LiveId" clId="{1E4EF480-31B5-4DE9-BC82-C70E24D13069}" dt="2020-02-28T19:43:49.203" v="7863" actId="20577"/>
          <ac:spMkLst>
            <pc:docMk/>
            <pc:sldMk cId="197267910" sldId="332"/>
            <ac:spMk id="2" creationId="{7BA2720A-8A19-4ED6-9BFA-B9225F4D3FD7}"/>
          </ac:spMkLst>
        </pc:spChg>
      </pc:sldChg>
      <pc:sldChg chg="addSp delSp modSp add">
        <pc:chgData name="Shirley Chen" userId="19123e9fcf5bb413" providerId="LiveId" clId="{1E4EF480-31B5-4DE9-BC82-C70E24D13069}" dt="2020-03-03T02:03:18.101" v="8339" actId="14100"/>
        <pc:sldMkLst>
          <pc:docMk/>
          <pc:sldMk cId="1015114494" sldId="333"/>
        </pc:sldMkLst>
        <pc:spChg chg="del">
          <ac:chgData name="Shirley Chen" userId="19123e9fcf5bb413" providerId="LiveId" clId="{1E4EF480-31B5-4DE9-BC82-C70E24D13069}" dt="2020-02-28T19:43:55.551" v="7866" actId="478"/>
          <ac:spMkLst>
            <pc:docMk/>
            <pc:sldMk cId="1015114494" sldId="333"/>
            <ac:spMk id="7" creationId="{411EC779-F872-43EA-9E0F-1D757D1DC139}"/>
          </ac:spMkLst>
        </pc:spChg>
        <pc:picChg chg="add mod">
          <ac:chgData name="Shirley Chen" userId="19123e9fcf5bb413" providerId="LiveId" clId="{1E4EF480-31B5-4DE9-BC82-C70E24D13069}" dt="2020-03-03T02:03:18.101" v="8339" actId="14100"/>
          <ac:picMkLst>
            <pc:docMk/>
            <pc:sldMk cId="1015114494" sldId="333"/>
            <ac:picMk id="3" creationId="{3AB50BDE-0085-4D32-9BE3-6EB4A9836A76}"/>
          </ac:picMkLst>
        </pc:picChg>
        <pc:picChg chg="del">
          <ac:chgData name="Shirley Chen" userId="19123e9fcf5bb413" providerId="LiveId" clId="{1E4EF480-31B5-4DE9-BC82-C70E24D13069}" dt="2020-02-28T19:43:53.807" v="7865" actId="478"/>
          <ac:picMkLst>
            <pc:docMk/>
            <pc:sldMk cId="1015114494" sldId="333"/>
            <ac:picMk id="5" creationId="{89A16CB8-7A5D-4B48-9874-C56402F1D079}"/>
          </ac:picMkLst>
        </pc:picChg>
      </pc:sldChg>
      <pc:sldChg chg="modSp add">
        <pc:chgData name="Shirley Chen" userId="19123e9fcf5bb413" providerId="LiveId" clId="{1E4EF480-31B5-4DE9-BC82-C70E24D13069}" dt="2020-02-28T19:44:50.893" v="7961" actId="20577"/>
        <pc:sldMkLst>
          <pc:docMk/>
          <pc:sldMk cId="1878116781" sldId="334"/>
        </pc:sldMkLst>
        <pc:spChg chg="mod">
          <ac:chgData name="Shirley Chen" userId="19123e9fcf5bb413" providerId="LiveId" clId="{1E4EF480-31B5-4DE9-BC82-C70E24D13069}" dt="2020-02-28T19:44:13.504" v="7887" actId="20577"/>
          <ac:spMkLst>
            <pc:docMk/>
            <pc:sldMk cId="1878116781" sldId="334"/>
            <ac:spMk id="2" creationId="{55CCE4ED-C29F-4836-902F-A5EFD34692CF}"/>
          </ac:spMkLst>
        </pc:spChg>
        <pc:spChg chg="mod">
          <ac:chgData name="Shirley Chen" userId="19123e9fcf5bb413" providerId="LiveId" clId="{1E4EF480-31B5-4DE9-BC82-C70E24D13069}" dt="2020-02-28T19:44:50.893" v="7961" actId="20577"/>
          <ac:spMkLst>
            <pc:docMk/>
            <pc:sldMk cId="1878116781" sldId="334"/>
            <ac:spMk id="3" creationId="{FC23E89E-E23D-4DFF-AF25-610443ED84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70296-04D9-4059-971B-D47078B6F80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98A66-6A59-480F-88C8-9E27F2CB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52BF-E47D-4710-8641-1FB260755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CE284-D69F-4C1B-98A6-C2C2FE03A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BDFB0-37D6-4812-A73A-D434CDD8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A7EA-2D1D-42C1-A297-2D89A6FC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C0B8-B359-4281-9C39-66DC78A6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C1D2-ECF8-41A8-972C-98147CA5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D1ED2-D2FF-4D73-B0D0-38B9030ED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65F3-0488-4E62-B431-DACDC14F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E409-5D23-4C93-B8AB-045D8EBF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E4D5-F9F9-46F9-A676-60446523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12562-9F3C-455F-9E46-6CA979556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FA0F3-6DA1-4E79-BD97-EB152E4B8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012C-626E-4D4F-B243-FF446351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F134-61E9-4F09-93CB-929EF448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9A47-35D7-4629-9F0F-A3909A2D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E373-5114-4EE5-A2A5-75DA7038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35DB-5727-4FC6-8F98-F2AC1EB2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8763-E397-4478-AFE4-13383680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8E8E9-9D09-4667-A014-37D36F20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53F3-807B-4E52-B480-67338803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9585-E8A7-43A9-9FFB-34CABC61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A10C-DD89-447F-913D-571BCD17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DEDF-C208-49E4-9109-5689ED7D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B1CB-07DF-4D23-AC38-E984BCDA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A994-830F-4BC7-B6A4-243C67DF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448E-68AC-4703-8AFF-C20279C1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E09B-82B3-46D2-8A60-A2072B8DC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67258-67F8-4711-92B7-781560701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9A2F8-2C46-460F-95F8-744FD8B8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B900F-9CB5-4A74-97F9-27D1CD59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7816C-3143-4149-A5E0-DF55C81F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5437-4B13-46ED-8295-D04CEE1E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8049-183E-4B3D-A852-E963DAB2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6367-F9CF-488E-A941-871BDEB7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F2D3B-9ECA-4661-8B5B-E7DA7F2E6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198A-7259-46D3-A20C-1A0497C37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15451-69A9-4FB0-ABDE-62E2C8C5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7F286-21E8-4DFA-8C6E-F97AC0C5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BBAD4-200B-476E-9497-D052AC8C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39E6-8772-446A-ABEC-5CDEEE7B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3BC03-3A99-4739-8F3A-A67AAF91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A2E20-A14D-4C1D-9F47-8918D9E1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6DCFF-82C7-47FB-8C29-661AEC51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BD723-34A6-4CE1-9B18-90B8ADE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EC0E5-5A45-4A52-8A2E-0CFCE44B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0216-2EF1-4215-A45B-B94D9FFF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84F9-F38B-46ED-B019-BCEE9363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F366-A1F1-4907-BAEF-8B80CF33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EDC24-C94B-4B17-AFBF-020A22368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B293F-BAB2-4133-9BD0-F02B8FCB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EC4A9-7109-43DC-A75C-931EB433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262E-0C88-4D91-B467-85F449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3458-7045-44C8-A89F-D70EF4E9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0F9DF-5EB8-4925-87F9-53BEBE580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F4C68-7B22-4CCA-83DD-A15AD17DA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6D43-A1E6-4853-BA5E-42810CBE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D2571-0146-47A7-9C08-E95A9AA5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5A315-E3F0-47FA-A5C5-B262B437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8DFFB-32D6-4504-A8F5-1F5C84C0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3944-2041-4E4D-99EA-C62716A35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372B-AA8E-4FBB-94BC-6C7093BCD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B7F0-D3EB-4DF8-A24A-334120AD3CD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EC7C-C569-4993-BC44-FB85C31BB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97B1-963B-4F32-8CD3-1748D2A0C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0E22-E4DA-4834-AE2E-646EE0D0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0342-F9ED-44E9-83A8-707517BDF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997B0-2D12-43B3-A132-688BD8713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Jinghao</a:t>
            </a:r>
            <a:r>
              <a:rPr lang="zh-CN" altLang="en-US" dirty="0"/>
              <a:t> </a:t>
            </a:r>
            <a:r>
              <a:rPr lang="en-US" altLang="zh-CN" dirty="0"/>
              <a:t>Zhao</a:t>
            </a:r>
            <a:endParaRPr lang="en-US" dirty="0"/>
          </a:p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20</a:t>
            </a:r>
            <a:r>
              <a:rPr lang="en-US" dirty="0"/>
              <a:t>/20</a:t>
            </a:r>
            <a:r>
              <a:rPr lang="en-US" altLang="zh-CN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0089-983F-47F4-BBA7-EC1DF337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Very Important Definitions -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EC6C2-4C1C-4D53-BDEE-1CA9C291C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Model (a.k.a. possible world)</a:t>
                </a:r>
              </a:p>
              <a:p>
                <a:pPr lvl="1"/>
                <a:r>
                  <a:rPr lang="en-US"/>
                  <a:t>In propositional logic, a model is an assignment for this sentence</a:t>
                </a:r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r>
                  <a:rPr lang="en-US"/>
                  <a:t>If a sentence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is true in model m, we say that model m </a:t>
                </a:r>
                <a:r>
                  <a:rPr lang="en-US" b="1"/>
                  <a:t>satisfies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/>
                  <a:t>the set of all the models that satisfy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EC6C2-4C1C-4D53-BDEE-1CA9C291C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4638749-1E62-427F-AAC9-A2EDAEFC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71" y="2712821"/>
            <a:ext cx="2895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9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984C-7D6E-4EBB-AE65-A07A9127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B53F9B-05F7-4BEC-A0EB-B8430E92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44" y="1690688"/>
            <a:ext cx="8190390" cy="25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9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4C50-8FCA-41F7-A428-496E485A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Very Important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5F05E-F564-470F-A45C-EB1547285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Knowledge 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set of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consider the whole knowledge base as </a:t>
                </a:r>
                <a:r>
                  <a:rPr lang="en-US" b="1" dirty="0"/>
                  <a:t>a single long sentence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All sentences are connected by conjunction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5F05E-F564-470F-A45C-EB1547285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9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D6D1-4F86-43D5-92BB-E7B827E8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0713-59CF-4AB3-B56D-F45CBDF3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C029B-C64A-4DB0-AFAF-F32936FC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816100"/>
            <a:ext cx="8924925" cy="3639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ADCF9-FD4F-4D75-9E92-0F6BD5395FAC}"/>
              </a:ext>
            </a:extLst>
          </p:cNvPr>
          <p:cNvSpPr txBox="1"/>
          <p:nvPr/>
        </p:nvSpPr>
        <p:spPr>
          <a:xfrm>
            <a:off x="5273335" y="3497796"/>
            <a:ext cx="269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DF69-165D-4F0E-818A-20F3DBF5D8D0}"/>
              </a:ext>
            </a:extLst>
          </p:cNvPr>
          <p:cNvSpPr txBox="1"/>
          <p:nvPr/>
        </p:nvSpPr>
        <p:spPr>
          <a:xfrm>
            <a:off x="6286319" y="3497796"/>
            <a:ext cx="34496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/>
              <a:t>)</a:t>
            </a:r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421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0089-983F-47F4-BBA7-EC1DF337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Very Important Definitions - Entailment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EC6C2-4C1C-4D53-BDEE-1CA9C291C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Entailment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for every model in which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also True</a:t>
                </a:r>
              </a:p>
              <a:p>
                <a:pPr lvl="2"/>
                <a:r>
                  <a:rPr lang="en-US" dirty="0"/>
                  <a:t>Essentially, whenever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True,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must be True</a:t>
                </a:r>
              </a:p>
              <a:p>
                <a:pPr lvl="2"/>
                <a:r>
                  <a:rPr lang="en-US" dirty="0"/>
                  <a:t>Formal definition: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sz="2400" dirty="0"/>
                  <a:t>Why is entailment so important?</a:t>
                </a:r>
              </a:p>
              <a:p>
                <a:pPr lvl="1"/>
                <a:r>
                  <a:rPr lang="en-US" dirty="0"/>
                  <a:t>We have some known facts represented as a knowledge 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we make a new claim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our known facts support this new claim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Why do we only consider the case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True?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EC6C2-4C1C-4D53-BDEE-1CA9C291C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12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F4DC-C140-490C-B32D-3E85E17C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Some Very Important Definitions - 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02E91-D4E6-49D9-9633-2AF0C7611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b="1">
                    <a:solidFill>
                      <a:srgbClr val="FF0000"/>
                    </a:solidFill>
                  </a:rPr>
                  <a:t>Satisfiability</a:t>
                </a:r>
                <a:endParaRPr lang="en-US" b="1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i="1"/>
                  <a:t>α </a:t>
                </a:r>
                <a:r>
                  <a:rPr lang="en-US"/>
                  <a:t>is </a:t>
                </a:r>
                <a:r>
                  <a:rPr lang="en-US" b="1"/>
                  <a:t>satisfiable</a:t>
                </a:r>
                <a:r>
                  <a:rPr lang="en-US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/>
                  <a:t> </a:t>
                </a:r>
              </a:p>
              <a:p>
                <a:pPr lvl="2"/>
                <a:r>
                  <a:rPr lang="en-US"/>
                  <a:t>There is some assignment (model) that makes </a:t>
                </a:r>
                <a:r>
                  <a:rPr lang="en-US" i="1"/>
                  <a:t>α </a:t>
                </a:r>
                <a:r>
                  <a:rPr lang="en-US"/>
                  <a:t>true. </a:t>
                </a:r>
              </a:p>
              <a:p>
                <a:pPr lvl="2"/>
                <a:r>
                  <a:rPr lang="en-US"/>
                  <a:t>For example,</a:t>
                </a:r>
                <a:r>
                  <a:rPr lang="en-US" u="sng"/>
                  <a:t>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/>
                  <a:t>is unsatisfiable</a:t>
                </a:r>
                <a:r>
                  <a:rPr lang="en-US"/>
                  <a:t>. </a:t>
                </a:r>
                <a:br>
                  <a:rPr lang="en-US"/>
                </a:br>
                <a:endParaRPr lang="en-US"/>
              </a:p>
              <a:p>
                <a:pPr lvl="2"/>
                <a:endParaRPr lang="en-US"/>
              </a:p>
              <a:p>
                <a:r>
                  <a:rPr lang="en-US" b="1">
                    <a:solidFill>
                      <a:srgbClr val="FF0000"/>
                    </a:solidFill>
                  </a:rPr>
                  <a:t>Validity</a:t>
                </a:r>
              </a:p>
              <a:p>
                <a:pPr lvl="1"/>
                <a:r>
                  <a:rPr lang="en-US" i="1"/>
                  <a:t>α </a:t>
                </a:r>
                <a:r>
                  <a:rPr lang="en-US"/>
                  <a:t>is </a:t>
                </a:r>
                <a:r>
                  <a:rPr lang="en-US" b="1"/>
                  <a:t>valid</a:t>
                </a:r>
                <a:r>
                  <a:rPr lang="en-US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is </a:t>
                </a:r>
                <a:r>
                  <a:rPr lang="en-US" i="1"/>
                  <a:t>always true</a:t>
                </a:r>
                <a:r>
                  <a:rPr lang="en-US"/>
                  <a:t> in all models</a:t>
                </a:r>
              </a:p>
              <a:p>
                <a:pPr lvl="2"/>
                <a:r>
                  <a:rPr lang="en-US"/>
                  <a:t>For example,</a:t>
                </a:r>
                <a:r>
                  <a:rPr lang="en-US" u="sng"/>
                  <a:t>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/>
                  <a:t>is valid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02E91-D4E6-49D9-9633-2AF0C7611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50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045A-7CF6-4ADD-A1B7-BFF386B2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3BB28-1F67-4651-93FE-C324C66CD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77" y="1809617"/>
            <a:ext cx="9601940" cy="16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F03E-4697-4047-BC4C-254767A4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88904-8213-4104-A8BE-3F5CFD494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Determine entailment</a:t>
                </a:r>
              </a:p>
              <a:p>
                <a:pPr lvl="1"/>
                <a:r>
                  <a:rPr lang="en-US" dirty="0"/>
                  <a:t>Given two sentence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hold?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 method</a:t>
                </a:r>
              </a:p>
              <a:p>
                <a:r>
                  <a:rPr lang="en-US" dirty="0"/>
                  <a:t>Proof by enumeration – </a:t>
                </a:r>
                <a:r>
                  <a:rPr lang="en-US" b="1" dirty="0"/>
                  <a:t>Model Checking</a:t>
                </a:r>
              </a:p>
              <a:p>
                <a:pPr lvl="1"/>
                <a:r>
                  <a:rPr lang="en-US" dirty="0"/>
                  <a:t>List all the models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True, check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also True</a:t>
                </a:r>
              </a:p>
              <a:p>
                <a:r>
                  <a:rPr lang="en-US" dirty="0"/>
                  <a:t>Theorem proving – </a:t>
                </a:r>
                <a:r>
                  <a:rPr lang="en-US" b="1" dirty="0"/>
                  <a:t>Proof by refutation (resolution)</a:t>
                </a:r>
              </a:p>
              <a:p>
                <a:pPr lvl="1"/>
                <a:r>
                  <a:rPr lang="en-US" dirty="0"/>
                  <a:t>Use resolution rule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Soundness</a:t>
                </a:r>
                <a:r>
                  <a:rPr lang="en-US" dirty="0"/>
                  <a:t>: is this inference rule/algorithm correct in all cases</a:t>
                </a:r>
              </a:p>
              <a:p>
                <a:r>
                  <a:rPr lang="en-US" b="1" dirty="0"/>
                  <a:t>Completeness</a:t>
                </a:r>
                <a:r>
                  <a:rPr lang="en-US" dirty="0"/>
                  <a:t>: can it determine entailment for </a:t>
                </a:r>
                <a:r>
                  <a:rPr lang="en-US" u="sng" dirty="0"/>
                  <a:t>any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88904-8213-4104-A8BE-3F5CFD494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264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6369-BDB6-4015-BB34-47EDFB9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7DAB-FBB6-4CD1-A373-5C8A8B35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C4ADB-E7F4-4D95-93FE-EB4154A4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85" y="1262856"/>
            <a:ext cx="105537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269F-5FCA-4EF6-9B14-E3D0D2FF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FCC5-05E3-4F3B-AE19-7A652C36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8DA66-DF32-41C0-AE6C-C70278A81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" t="1559"/>
          <a:stretch/>
        </p:blipFill>
        <p:spPr>
          <a:xfrm>
            <a:off x="949911" y="1896646"/>
            <a:ext cx="6711519" cy="3213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CF0BB6-1C3F-4499-978D-0C5BCEEF8EB2}"/>
              </a:ext>
            </a:extLst>
          </p:cNvPr>
          <p:cNvSpPr txBox="1"/>
          <p:nvPr/>
        </p:nvSpPr>
        <p:spPr>
          <a:xfrm>
            <a:off x="4943911" y="583019"/>
            <a:ext cx="724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assume that we work on CNF.</a:t>
            </a:r>
          </a:p>
          <a:p>
            <a:r>
              <a:rPr lang="en-US"/>
              <a:t>We can omit the conjunction connectives among clauses and use commas.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DBA9ED-8BBE-4941-8377-B2847CDF5AE5}"/>
                  </a:ext>
                </a:extLst>
              </p:cNvPr>
              <p:cNvSpPr txBox="1"/>
              <p:nvPr/>
            </p:nvSpPr>
            <p:spPr>
              <a:xfrm>
                <a:off x="6583761" y="4299357"/>
                <a:ext cx="1897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DBA9ED-8BBE-4941-8377-B2847CDF5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61" y="4299357"/>
                <a:ext cx="1897507" cy="276999"/>
              </a:xfrm>
              <a:prstGeom prst="rect">
                <a:avLst/>
              </a:prstGeom>
              <a:blipFill>
                <a:blip r:embed="rId3"/>
                <a:stretch>
                  <a:fillRect l="-3859" t="-2174" r="-418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7C0937-E4D1-4D87-A8AD-8C49DC886867}"/>
              </a:ext>
            </a:extLst>
          </p:cNvPr>
          <p:cNvCxnSpPr/>
          <p:nvPr/>
        </p:nvCxnSpPr>
        <p:spPr>
          <a:xfrm flipH="1">
            <a:off x="6096000" y="4437856"/>
            <a:ext cx="48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5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943B-4E2B-4A88-B4F8-A36CC8EF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7153A-3582-447B-93F8-22E0C2D0C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Logic: knowledge representation language</a:t>
                </a:r>
              </a:p>
              <a:p>
                <a:pPr lvl="1"/>
                <a:r>
                  <a:rPr lang="en-US" dirty="0"/>
                  <a:t>Represent human knowledge as "</a:t>
                </a:r>
                <a:r>
                  <a:rPr lang="en-US" b="1" dirty="0"/>
                  <a:t>sentences</a:t>
                </a:r>
                <a:r>
                  <a:rPr lang="en-US" dirty="0"/>
                  <a:t>" (</a:t>
                </a:r>
                <a:r>
                  <a:rPr lang="en-US" dirty="0" err="1"/>
                  <a:t>a.k.a</a:t>
                </a:r>
                <a:r>
                  <a:rPr lang="en-US" dirty="0"/>
                  <a:t> </a:t>
                </a:r>
                <a:r>
                  <a:rPr lang="en-US" i="1" dirty="0"/>
                  <a:t>axiom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b="1" dirty="0"/>
                  <a:t>Knowledge base (KB)</a:t>
                </a:r>
                <a:r>
                  <a:rPr lang="en-US" dirty="0"/>
                  <a:t>: a set of sentences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b="1" dirty="0"/>
                  <a:t>Propositional logic </a:t>
                </a:r>
              </a:p>
              <a:p>
                <a:pPr lvl="2"/>
                <a:r>
                  <a:rPr lang="en-US" dirty="0"/>
                  <a:t>Boolean logic</a:t>
                </a:r>
              </a:p>
              <a:p>
                <a:pPr lvl="1"/>
                <a:r>
                  <a:rPr lang="en-US" b="1" dirty="0"/>
                  <a:t>First-order logic</a:t>
                </a:r>
              </a:p>
              <a:p>
                <a:pPr lvl="2"/>
                <a:r>
                  <a:rPr lang="en-US" b="0" dirty="0"/>
                  <a:t>Quantifiers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∀, ∃</m:t>
                    </m:r>
                  </m:oMath>
                </a14:m>
                <a:r>
                  <a:rPr lang="en-US" dirty="0"/>
                  <a:t>, objects and relations</a:t>
                </a:r>
              </a:p>
              <a:p>
                <a:endParaRPr lang="en-US" dirty="0"/>
              </a:p>
              <a:p>
                <a:r>
                  <a:rPr lang="en-US" dirty="0"/>
                  <a:t>Key components in Logic</a:t>
                </a:r>
              </a:p>
              <a:p>
                <a:pPr lvl="1"/>
                <a:r>
                  <a:rPr lang="en-US" dirty="0"/>
                  <a:t>Syntax</a:t>
                </a:r>
              </a:p>
              <a:p>
                <a:pPr lvl="1"/>
                <a:r>
                  <a:rPr lang="en-US" dirty="0"/>
                  <a:t>Semantics</a:t>
                </a:r>
              </a:p>
              <a:p>
                <a:pPr lvl="1"/>
                <a:r>
                  <a:rPr lang="en-US" dirty="0"/>
                  <a:t>Reasoning/Inference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7153A-3582-447B-93F8-22E0C2D0C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7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451E-B01A-45D5-8D01-B565D108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(1) Model Checking -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6C3C-AAF0-43CF-94AA-261E782C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17" y="1797220"/>
            <a:ext cx="3742763" cy="2304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03C9CB-15EB-4D2F-A4CE-4A7B29D2A5A1}"/>
                  </a:ext>
                </a:extLst>
              </p:cNvPr>
              <p:cNvSpPr txBox="1"/>
              <p:nvPr/>
            </p:nvSpPr>
            <p:spPr>
              <a:xfrm>
                <a:off x="5905038" y="1897786"/>
                <a:ext cx="5529402" cy="41549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Draw a truth table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For every model (assignment):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/>
                  <a:t> is True: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/>
                  <a:t> is True: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Continue to next model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else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/>
                  <a:t> is False):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Return False (no entailment)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else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/>
                  <a:t> is False):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skip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Return True (after scanning the whole table without returning False)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03C9CB-15EB-4D2F-A4CE-4A7B29D2A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038" y="1897786"/>
                <a:ext cx="5529402" cy="4154984"/>
              </a:xfrm>
              <a:prstGeom prst="rect">
                <a:avLst/>
              </a:prstGeom>
              <a:blipFill>
                <a:blip r:embed="rId3"/>
                <a:stretch>
                  <a:fillRect l="-1430" t="-1023" b="-21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03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3729-B79C-4E50-9FFF-DF841979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(2)Theorem Proving – Proof by Refutation (Resolution)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594C-6B99-4D15-944A-BE083E50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B16D-9692-46EC-99B4-D0B62580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26182"/>
            <a:ext cx="10794727" cy="3880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D06C8-CE9D-4F05-9791-F66025B5DA8F}"/>
              </a:ext>
            </a:extLst>
          </p:cNvPr>
          <p:cNvSpPr txBox="1"/>
          <p:nvPr/>
        </p:nvSpPr>
        <p:spPr>
          <a:xfrm>
            <a:off x="838199" y="5607066"/>
            <a:ext cx="5049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algorithm is </a:t>
            </a:r>
            <a:r>
              <a:rPr lang="en-US" sz="2400" b="1" dirty="0"/>
              <a:t>sound and complete!</a:t>
            </a:r>
          </a:p>
        </p:txBody>
      </p:sp>
    </p:spTree>
    <p:extLst>
      <p:ext uri="{BB962C8B-B14F-4D97-AF65-F5344CB8AC3E}">
        <p14:creationId xmlns:p14="http://schemas.microsoft.com/office/powerpoint/2010/main" val="836323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9F6-F99E-BF40-B2F8-F8A9CD2B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24BB7-BDD4-5F48-B9BB-0E56C3F0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427162"/>
            <a:ext cx="7289800" cy="47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9F6-F99E-BF40-B2F8-F8A9CD2B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D6E8E7-15DB-8740-B7C2-1578ABF18773}"/>
                  </a:ext>
                </a:extLst>
              </p:cNvPr>
              <p:cNvSpPr txBox="1"/>
              <p:nvPr/>
            </p:nvSpPr>
            <p:spPr>
              <a:xfrm>
                <a:off x="1028700" y="1459970"/>
                <a:ext cx="57913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[(</m:t>
                    </m:r>
                  </m:oMath>
                </a14:m>
                <a:r>
                  <a:rPr lang="en-CN" sz="2400" dirty="0"/>
                  <a:t>𝐴 ∨ ¬𝐵</a:t>
                </a:r>
                <a:r>
                  <a:rPr lang="en-US" altLang="zh-CN" sz="2400" dirty="0"/>
                  <a:t>)=&gt;C]</a:t>
                </a:r>
                <a:r>
                  <a:rPr lang="en-CN" sz="2400" dirty="0"/>
                  <a:t> ∧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[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=&gt;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 </a:t>
                </a:r>
                <a:r>
                  <a:rPr lang="en-CN" sz="2400" dirty="0"/>
                  <a:t>∨ ¬</a:t>
                </a:r>
                <a:r>
                  <a:rPr lang="en-US" altLang="zh-CN" sz="2400" dirty="0"/>
                  <a:t>E</a:t>
                </a:r>
                <a:r>
                  <a:rPr lang="en-CN" sz="2400" dirty="0"/>
                  <a:t> </a:t>
                </a:r>
                <a:r>
                  <a:rPr lang="en-US" altLang="zh-CN" sz="2400" dirty="0"/>
                  <a:t>]</a:t>
                </a:r>
                <a:r>
                  <a:rPr lang="en-CN" sz="2400" dirty="0"/>
                  <a:t> ∧ </a:t>
                </a:r>
                <a:r>
                  <a:rPr lang="en-US" altLang="zh-CN" sz="2400" dirty="0"/>
                  <a:t>[E</a:t>
                </a:r>
                <a:r>
                  <a:rPr lang="en-CN" sz="2400" dirty="0"/>
                  <a:t> ∨ 𝐷</a:t>
                </a:r>
                <a:r>
                  <a:rPr lang="en-US" altLang="zh-CN" sz="2400" dirty="0"/>
                  <a:t>]</a:t>
                </a:r>
              </a:p>
              <a:p>
                <a:r>
                  <a:rPr lang="en-US" altLang="zh-CN" sz="2400" dirty="0"/>
                  <a:t>α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=&gt;D</a:t>
                </a:r>
                <a:r>
                  <a:rPr lang="zh-CN" altLang="en-US" sz="2400" dirty="0"/>
                  <a:t> </a:t>
                </a:r>
                <a:endParaRPr lang="en-C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D6E8E7-15DB-8740-B7C2-1578ABF1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459970"/>
                <a:ext cx="5791394" cy="830997"/>
              </a:xfrm>
              <a:prstGeom prst="rect">
                <a:avLst/>
              </a:prstGeom>
              <a:blipFill>
                <a:blip r:embed="rId2"/>
                <a:stretch>
                  <a:fillRect l="-1532" t="-6061" r="-656" b="-151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B2CC3A8-08A9-CB47-9998-54C36BF1EDC8}"/>
              </a:ext>
            </a:extLst>
          </p:cNvPr>
          <p:cNvSpPr txBox="1"/>
          <p:nvPr/>
        </p:nvSpPr>
        <p:spPr>
          <a:xfrm>
            <a:off x="1028700" y="2306779"/>
            <a:ext cx="229511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N" sz="2400" dirty="0"/>
              <a:t>¬</a:t>
            </a:r>
            <a:r>
              <a:rPr lang="en-US" altLang="zh-CN" sz="2400" dirty="0"/>
              <a:t>A</a:t>
            </a:r>
            <a:r>
              <a:rPr lang="en-CN" sz="2400" dirty="0"/>
              <a:t> ∨ </a:t>
            </a:r>
            <a:r>
              <a:rPr lang="en-US" altLang="zh-CN" sz="2400" dirty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B</a:t>
            </a:r>
            <a:r>
              <a:rPr lang="en-CN" sz="2400" dirty="0"/>
              <a:t> ∨ </a:t>
            </a:r>
            <a:r>
              <a:rPr lang="en-US" altLang="zh-CN" sz="2400" dirty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en-CN" sz="2400" dirty="0"/>
              <a:t>¬</a:t>
            </a:r>
            <a:r>
              <a:rPr lang="en-US" altLang="zh-CN" sz="2400" dirty="0"/>
              <a:t>C </a:t>
            </a:r>
            <a:r>
              <a:rPr lang="en-CN" sz="2400" dirty="0"/>
              <a:t>∨ </a:t>
            </a:r>
            <a:r>
              <a:rPr lang="en-US" altLang="zh-CN" sz="2400" dirty="0"/>
              <a:t>D</a:t>
            </a:r>
            <a:r>
              <a:rPr lang="zh-CN" altLang="en-US" sz="2400" dirty="0"/>
              <a:t> </a:t>
            </a:r>
            <a:r>
              <a:rPr lang="en-CN" sz="2400" dirty="0"/>
              <a:t>∨ ¬</a:t>
            </a:r>
            <a:r>
              <a:rPr lang="en-US" altLang="zh-CN" sz="2400" dirty="0"/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E</a:t>
            </a:r>
            <a:r>
              <a:rPr lang="zh-CN" altLang="en-US" sz="2400" dirty="0"/>
              <a:t> </a:t>
            </a:r>
            <a:r>
              <a:rPr lang="en-CN" sz="2400" dirty="0"/>
              <a:t>∨ </a:t>
            </a:r>
            <a:r>
              <a:rPr lang="en-US" altLang="zh-CN" sz="2400" dirty="0"/>
              <a:t>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en-CN" sz="2400" dirty="0"/>
              <a:t>¬</a:t>
            </a:r>
            <a:r>
              <a:rPr lang="en-US" altLang="zh-CN" sz="2400" dirty="0"/>
              <a:t>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</a:t>
            </a:r>
            <a:r>
              <a:rPr lang="zh-CN" altLang="en-US" sz="2400" dirty="0"/>
              <a:t>           </a:t>
            </a:r>
            <a:r>
              <a:rPr lang="en-US" altLang="zh-CN" sz="2400" dirty="0"/>
              <a:t>(1,5)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</a:t>
            </a:r>
            <a:r>
              <a:rPr lang="zh-CN" altLang="en-US" sz="2400" dirty="0"/>
              <a:t> </a:t>
            </a:r>
            <a:r>
              <a:rPr lang="en-CN" sz="2400" dirty="0"/>
              <a:t>∨ ¬</a:t>
            </a:r>
            <a:r>
              <a:rPr lang="en-US" altLang="zh-CN" sz="2400" dirty="0"/>
              <a:t>E</a:t>
            </a:r>
            <a:r>
              <a:rPr lang="zh-CN" altLang="en-US" sz="2400" dirty="0"/>
              <a:t>  </a:t>
            </a:r>
            <a:r>
              <a:rPr lang="en-US" altLang="zh-CN" sz="2400" dirty="0"/>
              <a:t>(3,7)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E</a:t>
            </a:r>
            <a:r>
              <a:rPr lang="zh-CN" altLang="en-US" sz="2400" dirty="0"/>
              <a:t>            </a:t>
            </a:r>
            <a:r>
              <a:rPr lang="en-US" altLang="zh-CN" sz="2400" dirty="0"/>
              <a:t>(4,6)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</a:t>
            </a:r>
            <a:r>
              <a:rPr lang="zh-CN" altLang="en-US" sz="2400" dirty="0"/>
              <a:t>           </a:t>
            </a:r>
            <a:r>
              <a:rPr lang="en-US" altLang="zh-CN" sz="2400" dirty="0"/>
              <a:t>(8,9)</a:t>
            </a:r>
          </a:p>
          <a:p>
            <a:pPr marL="457200" indent="-457200">
              <a:buFont typeface="+mj-lt"/>
              <a:buAutoNum type="arabicPeriod"/>
            </a:pPr>
            <a:r>
              <a:rPr lang="en-CN" sz="2400" dirty="0"/>
              <a:t>¬</a:t>
            </a:r>
            <a:r>
              <a:rPr lang="en-US" altLang="zh-CN" sz="2400" dirty="0"/>
              <a:t>E</a:t>
            </a:r>
            <a:r>
              <a:rPr lang="zh-CN" altLang="en-US" sz="2400" dirty="0"/>
              <a:t>          </a:t>
            </a:r>
            <a:r>
              <a:rPr lang="en-US" altLang="zh-CN" sz="2400" dirty="0"/>
              <a:t>(6,8)</a:t>
            </a:r>
          </a:p>
          <a:p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39919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A8C-4307-47F4-95C6-DF256DA6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7967C-A055-4FCB-BBC7-32D53B3D0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/>
                  <a:t>Syntax</a:t>
                </a:r>
                <a:r>
                  <a:rPr lang="en-US" sz="2400" b="1" dirty="0"/>
                  <a:t>: </a:t>
                </a:r>
                <a:r>
                  <a:rPr lang="en-US" sz="2000" dirty="0"/>
                  <a:t>how to write sentences </a:t>
                </a:r>
              </a:p>
              <a:p>
                <a:pPr lvl="1"/>
                <a:r>
                  <a:rPr lang="en-US" dirty="0"/>
                  <a:t>What kind of sentences are well-formed?</a:t>
                </a:r>
              </a:p>
              <a:p>
                <a:pPr lvl="1"/>
                <a:r>
                  <a:rPr lang="en-US" dirty="0"/>
                  <a:t>Example - Arithmetic system: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en-US" dirty="0"/>
                  <a:t> ok,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</m:t>
                    </m:r>
                  </m:oMath>
                </a14:m>
                <a:r>
                  <a:rPr lang="en-US" dirty="0"/>
                  <a:t> wrong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Semantics</a:t>
                </a:r>
                <a:r>
                  <a:rPr lang="en-US" dirty="0"/>
                  <a:t>: </a:t>
                </a:r>
                <a:r>
                  <a:rPr lang="en-US" sz="2000" dirty="0"/>
                  <a:t>how to interpret sentences</a:t>
                </a:r>
                <a:endParaRPr lang="en-US" dirty="0"/>
              </a:p>
              <a:p>
                <a:pPr lvl="1"/>
                <a:r>
                  <a:rPr lang="en-US" dirty="0"/>
                  <a:t>Is this sentence True given this </a:t>
                </a:r>
                <a:r>
                  <a:rPr lang="en-US" b="1" dirty="0"/>
                  <a:t>possible world(model)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Example - Arithmetic system:</a:t>
                </a:r>
              </a:p>
              <a:p>
                <a:pPr lvl="2"/>
                <a:r>
                  <a:rPr lang="en-US" dirty="0"/>
                  <a:t>Sentence: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Possible world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=2}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3"/>
                <a:r>
                  <a:rPr lang="en-US" dirty="0"/>
                  <a:t>sentence is True for possible world 1</a:t>
                </a:r>
              </a:p>
              <a:p>
                <a:pPr lvl="2"/>
                <a:r>
                  <a:rPr lang="en-US" dirty="0"/>
                  <a:t>Possible world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dirty="0"/>
                  <a:t>sentence is False for possible world 2]</a:t>
                </a:r>
              </a:p>
              <a:p>
                <a:pPr lvl="3"/>
                <a:endParaRPr lang="en-US" dirty="0"/>
              </a:p>
              <a:p>
                <a:r>
                  <a:rPr lang="en-US" b="1" dirty="0"/>
                  <a:t>Reasoning/Inference</a:t>
                </a:r>
              </a:p>
              <a:p>
                <a:pPr lvl="1"/>
                <a:r>
                  <a:rPr lang="en-US" dirty="0"/>
                  <a:t>We have some known facts. What new knowledge can we derive from those known facts?</a:t>
                </a:r>
              </a:p>
              <a:p>
                <a:pPr lvl="1"/>
                <a:r>
                  <a:rPr lang="en-US" dirty="0"/>
                  <a:t>x mod 4  = 0    =&gt;       x mod 2 = 0</a:t>
                </a:r>
              </a:p>
              <a:p>
                <a:pPr lvl="1"/>
                <a:r>
                  <a:rPr lang="en-US" dirty="0"/>
                  <a:t>Will get to details later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7967C-A055-4FCB-BBC7-32D53B3D0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27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6DA4-2F29-405F-A312-BB05A2A6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D28E-CB1B-49AC-8111-1CE14891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A.k.a. </a:t>
            </a:r>
            <a:r>
              <a:rPr lang="en-US" b="1" dirty="0"/>
              <a:t>Boolean logic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</a:t>
            </a:r>
          </a:p>
          <a:p>
            <a:r>
              <a:rPr lang="en-US" dirty="0"/>
              <a:t>Semantics</a:t>
            </a:r>
          </a:p>
          <a:p>
            <a:r>
              <a:rPr lang="en-US" dirty="0"/>
              <a:t>Inference - Entailment</a:t>
            </a:r>
          </a:p>
          <a:p>
            <a:pPr lvl="1"/>
            <a:r>
              <a:rPr lang="en-US" dirty="0"/>
              <a:t>How to prove it?</a:t>
            </a:r>
          </a:p>
          <a:p>
            <a:pPr lvl="2"/>
            <a:r>
              <a:rPr lang="en-US" dirty="0"/>
              <a:t>Proof by enumeration – </a:t>
            </a:r>
            <a:r>
              <a:rPr lang="en-US" b="1" dirty="0"/>
              <a:t>Model Checking</a:t>
            </a:r>
          </a:p>
          <a:p>
            <a:pPr lvl="2"/>
            <a:r>
              <a:rPr lang="en-US" dirty="0"/>
              <a:t>Theorem proving – </a:t>
            </a:r>
            <a:r>
              <a:rPr lang="en-US" b="1" dirty="0"/>
              <a:t>Proof by refutation </a:t>
            </a:r>
            <a:r>
              <a:rPr lang="en-US" dirty="0"/>
              <a:t>(use resolution)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0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BD3-B0B1-4B6E-AAB7-5A937CDB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621A7-A63F-419C-A32D-95F634E80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Atomic sentence</a:t>
                </a:r>
              </a:p>
              <a:p>
                <a:pPr lvl="1"/>
                <a:r>
                  <a:rPr lang="en-US" dirty="0"/>
                  <a:t>A single propositional symbol,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(A can be True or False)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Logical connectives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not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ea typeface="Cambria Math" panose="02040503050406030204" pitchFamily="18" charset="0"/>
                  </a:rPr>
                  <a:t>and (conjunction)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ea typeface="Cambria Math" panose="02040503050406030204" pitchFamily="18" charset="0"/>
                  </a:rPr>
                  <a:t>or (disjunction)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→)</m:t>
                    </m:r>
                  </m:oMath>
                </a14:m>
                <a:r>
                  <a:rPr lang="en-US" b="0" dirty="0"/>
                  <a:t>  implication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b="0" dirty="0"/>
                  <a:t> if and only if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Complex sentence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, ...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r>
                  <a:rPr lang="en-US" altLang="zh-CN" b="0" dirty="0"/>
                  <a:t>A special type of sentence: Horn clause</a:t>
                </a:r>
                <a:endParaRPr lang="en-US" b="0" dirty="0"/>
              </a:p>
              <a:p>
                <a:pPr lvl="2"/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621A7-A63F-419C-A32D-95F634E80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86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13C3-5153-4214-A615-E3B10275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Forms – CNF, DNF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7D203-7C7D-4608-8945-C22BBB4EF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CNF (Conjunction Normal Form)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CNF consists of clauses</a:t>
                </a:r>
                <a:r>
                  <a:rPr lang="en-US" dirty="0">
                    <a:ea typeface="Cambria Math" panose="02040503050406030204" pitchFamily="18" charset="0"/>
                  </a:rPr>
                  <a:t> that are</a:t>
                </a:r>
                <a:r>
                  <a:rPr lang="en-US" b="0" dirty="0">
                    <a:ea typeface="Cambria Math" panose="02040503050406030204" pitchFamily="18" charset="0"/>
                  </a:rPr>
                  <a:t> connective by </a:t>
                </a:r>
                <a:r>
                  <a:rPr lang="en-US" u="sng" dirty="0">
                    <a:ea typeface="Cambria Math" panose="02040503050406030204" pitchFamily="18" charset="0"/>
                  </a:rPr>
                  <a:t>conjunction</a:t>
                </a:r>
                <a:r>
                  <a:rPr lang="en-US" b="0" dirty="0">
                    <a:ea typeface="Cambria Math" panose="02040503050406030204" pitchFamily="18" charset="0"/>
                  </a:rPr>
                  <a:t>. Within each clause, literals are connected by </a:t>
                </a:r>
                <a:r>
                  <a:rPr lang="en-US" b="1" u="sng" dirty="0">
                    <a:ea typeface="Cambria Math" panose="02040503050406030204" pitchFamily="18" charset="0"/>
                  </a:rPr>
                  <a:t>disjunction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∨¬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2 </a:t>
                </a:r>
                <a:r>
                  <a:rPr lang="en-US" b="1" dirty="0">
                    <a:ea typeface="Cambria Math" panose="02040503050406030204" pitchFamily="18" charset="0"/>
                  </a:rPr>
                  <a:t>clauses</a:t>
                </a:r>
                <a:r>
                  <a:rPr lang="en-US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∨¬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4 </a:t>
                </a:r>
                <a:r>
                  <a:rPr lang="en-US" b="1" dirty="0">
                    <a:ea typeface="Cambria Math" panose="02040503050406030204" pitchFamily="18" charset="0"/>
                  </a:rPr>
                  <a:t>variables</a:t>
                </a:r>
                <a:r>
                  <a:rPr lang="en-US" dirty="0">
                    <a:ea typeface="Cambria Math" panose="02040503050406030204" pitchFamily="18" charset="0"/>
                  </a:rPr>
                  <a:t>: A, B, C, D</a:t>
                </a:r>
              </a:p>
              <a:p>
                <a:pPr lvl="2"/>
                <a:r>
                  <a:rPr lang="en-US" b="1" dirty="0">
                    <a:ea typeface="Cambria Math" panose="02040503050406030204" pitchFamily="18" charset="0"/>
                  </a:rPr>
                  <a:t>Literals</a:t>
                </a:r>
                <a:r>
                  <a:rPr lang="en-US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DNF (Disjunction Normal Form):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∧¬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Completeness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All propositional sentences can be converted to CNF/DNF. (complete)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300" dirty="0">
                    <a:ea typeface="Cambria Math" panose="02040503050406030204" pitchFamily="18" charset="0"/>
                  </a:rPr>
                  <a:t>We will mainly use CNF. </a:t>
                </a:r>
              </a:p>
              <a:p>
                <a:pPr marL="0" indent="0">
                  <a:buNone/>
                </a:pPr>
                <a:r>
                  <a:rPr lang="en-US" sz="2300" dirty="0">
                    <a:ea typeface="Cambria Math" panose="02040503050406030204" pitchFamily="18" charset="0"/>
                  </a:rPr>
                  <a:t>For most algorithms, you will need to standardize the sentence by converting it to CNF first.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7D203-7C7D-4608-8945-C22BBB4EF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3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7AF3-9EE2-4AAF-8E2F-9514DB21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Forms – Horn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4986-2C91-4C10-804E-088C818D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Horn clause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subset</a:t>
            </a:r>
            <a:r>
              <a:rPr lang="en-US" dirty="0"/>
              <a:t> of CNF</a:t>
            </a:r>
          </a:p>
          <a:p>
            <a:pPr lvl="1"/>
            <a:r>
              <a:rPr lang="en-US" b="1" dirty="0"/>
              <a:t>Each clause has at most one positive literal</a:t>
            </a:r>
          </a:p>
          <a:p>
            <a:pPr lvl="1"/>
            <a:r>
              <a:rPr lang="en-US" dirty="0"/>
              <a:t>Not all sentences can be converted to Horn clause! (Not complete)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 do we care about Horn clause?</a:t>
            </a:r>
          </a:p>
          <a:p>
            <a:pPr marL="0" indent="0">
              <a:buNone/>
            </a:pPr>
            <a:r>
              <a:rPr lang="en-US" sz="2000" dirty="0"/>
              <a:t>It's a special type! If the sentences are Horn clauses, inference can be done in </a:t>
            </a:r>
            <a:r>
              <a:rPr lang="en-US" sz="2000" dirty="0">
                <a:solidFill>
                  <a:srgbClr val="FF0000"/>
                </a:solidFill>
              </a:rPr>
              <a:t>linear time</a:t>
            </a:r>
            <a:r>
              <a:rPr lang="en-US" sz="2000" dirty="0"/>
              <a:t> (exponential for general sentences)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89EA2-DD1A-470A-A444-FF4F5F48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648" y="1391166"/>
            <a:ext cx="2802523" cy="1307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832E12-5348-45B4-BC22-A93B5231DFFA}"/>
                  </a:ext>
                </a:extLst>
              </p:cNvPr>
              <p:cNvSpPr txBox="1"/>
              <p:nvPr/>
            </p:nvSpPr>
            <p:spPr>
              <a:xfrm>
                <a:off x="9279887" y="1825625"/>
                <a:ext cx="1765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2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832E12-5348-45B4-BC22-A93B5231D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87" y="1825625"/>
                <a:ext cx="1765227" cy="369332"/>
              </a:xfrm>
              <a:prstGeom prst="rect">
                <a:avLst/>
              </a:prstGeom>
              <a:blipFill>
                <a:blip r:embed="rId3"/>
                <a:stretch>
                  <a:fillRect l="-2069" r="-379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8DE227-C32B-41E8-8AEE-3DEE4771F956}"/>
              </a:ext>
            </a:extLst>
          </p:cNvPr>
          <p:cNvSpPr txBox="1"/>
          <p:nvPr/>
        </p:nvSpPr>
        <p:spPr>
          <a:xfrm>
            <a:off x="9845335" y="2405848"/>
            <a:ext cx="197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typical form</a:t>
            </a:r>
          </a:p>
          <a:p>
            <a:r>
              <a:rPr lang="en-US" dirty="0">
                <a:solidFill>
                  <a:srgbClr val="FF0000"/>
                </a:solidFill>
              </a:rPr>
              <a:t>(before converting to CNF)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600CD8-2B67-4024-8D76-35BBC514F82F}"/>
              </a:ext>
            </a:extLst>
          </p:cNvPr>
          <p:cNvCxnSpPr>
            <a:cxnSpLocks/>
          </p:cNvCxnSpPr>
          <p:nvPr/>
        </p:nvCxnSpPr>
        <p:spPr>
          <a:xfrm flipH="1" flipV="1">
            <a:off x="10377997" y="2194958"/>
            <a:ext cx="168675" cy="273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7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EAB9-3756-489B-8727-5B2F6F4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1FE4BA9-1937-4352-A140-F80F8D188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989" y="928156"/>
                <a:ext cx="10515600" cy="15250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equivalent to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1FE4BA9-1937-4352-A140-F80F8D188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989" y="928156"/>
                <a:ext cx="10515600" cy="1525064"/>
              </a:xfrm>
              <a:blipFill>
                <a:blip r:embed="rId2"/>
                <a:stretch>
                  <a:fillRect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D6EC649-0ADB-4EA1-8CF8-FF3536FAC372}"/>
              </a:ext>
            </a:extLst>
          </p:cNvPr>
          <p:cNvSpPr txBox="1"/>
          <p:nvPr/>
        </p:nvSpPr>
        <p:spPr>
          <a:xfrm>
            <a:off x="3402120" y="810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is this sentence True?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DFBE0-7B57-4AA2-AA93-39FC0B3D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3" y="1629114"/>
            <a:ext cx="11225974" cy="3815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7FCD2D-A3ED-4544-B3EA-DEB306BC4156}"/>
              </a:ext>
            </a:extLst>
          </p:cNvPr>
          <p:cNvSpPr/>
          <p:nvPr/>
        </p:nvSpPr>
        <p:spPr>
          <a:xfrm>
            <a:off x="7975107" y="1480623"/>
            <a:ext cx="2015231" cy="2526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24A2-2461-41B9-90E4-38672C2B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– Logical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2739-AB92-4502-A72A-5B2B1991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EF176-52B2-4677-9DBE-105BDCDE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85" y="1318429"/>
            <a:ext cx="10446613" cy="54213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D57DE-6583-436B-AB01-1423AF84B02F}"/>
              </a:ext>
            </a:extLst>
          </p:cNvPr>
          <p:cNvSpPr/>
          <p:nvPr/>
        </p:nvSpPr>
        <p:spPr>
          <a:xfrm>
            <a:off x="1544715" y="3624045"/>
            <a:ext cx="8593584" cy="20754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1039</Words>
  <Application>Microsoft Macintosh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Cambria Math</vt:lpstr>
      <vt:lpstr>Office Theme</vt:lpstr>
      <vt:lpstr>Propositional Logic</vt:lpstr>
      <vt:lpstr>Logic</vt:lpstr>
      <vt:lpstr>Key Components of Logic</vt:lpstr>
      <vt:lpstr>Propositional Logic</vt:lpstr>
      <vt:lpstr>Syntax</vt:lpstr>
      <vt:lpstr>Syntactic Forms – CNF, DNF</vt:lpstr>
      <vt:lpstr>Syntactic Forms – Horn Clause</vt:lpstr>
      <vt:lpstr>Semantics</vt:lpstr>
      <vt:lpstr>Semantics – Logical Equivalence</vt:lpstr>
      <vt:lpstr>Some Very Important Definitions - Model</vt:lpstr>
      <vt:lpstr>Model</vt:lpstr>
      <vt:lpstr>Some Very Important Definitions</vt:lpstr>
      <vt:lpstr>Example – Knowledge Base</vt:lpstr>
      <vt:lpstr>Some Very Important Definitions - Entailment</vt:lpstr>
      <vt:lpstr>Some Very Important Definitions - Satisfiability</vt:lpstr>
      <vt:lpstr>Some More Definitions</vt:lpstr>
      <vt:lpstr>Inference</vt:lpstr>
      <vt:lpstr>Equivalence Review</vt:lpstr>
      <vt:lpstr>Inference Rules</vt:lpstr>
      <vt:lpstr>(1) Model Checking - Example</vt:lpstr>
      <vt:lpstr>(2)Theorem Proving – Proof by Refutation (Resolution)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Shirley Chen</dc:creator>
  <cp:lastModifiedBy>ZhaoJinghao</cp:lastModifiedBy>
  <cp:revision>21</cp:revision>
  <dcterms:created xsi:type="dcterms:W3CDTF">2020-02-28T01:27:00Z</dcterms:created>
  <dcterms:modified xsi:type="dcterms:W3CDTF">2020-11-20T22:54:17Z</dcterms:modified>
</cp:coreProperties>
</file>