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8c168c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8c168c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8c168c7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d8c168c7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d8c168c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d8c168c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d8c168c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d8c168c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d8c168c7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d8c168c7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8c168c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8c168c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8c168c7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d8c168c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8c168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8c168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8c168c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d8c168c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d8c168c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d8c168c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d8c168c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d8c168c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8c168c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8c168c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d8c168c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d8c168c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8c168c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d8c168c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8c168c7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d8c168c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nu.org/software/emacs/refcards/pdf/refcard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eb.cs.ucla.edu/classes/fall20/cs97-1/assign/assign1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t.ucla.edu/it-support-center/services/virtual-private-network-vpn-clients" TargetMode="External"/><Relationship Id="rId4" Type="http://schemas.openxmlformats.org/officeDocument/2006/relationships/hyperlink" Target="mailto:username@lnxsrv06.seas.ucla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97 Discussion 1B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Emacs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Emacs is a command line text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emacs by typing emacs in your terminal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is a useful emacs cheatsheet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on Lab 1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assignment spec by typing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https://web.cs.ucla.edu/classes/fall20/cs97-1/assign/assign1.html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Rename the file assign1.html to exer1.html by typing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mv assign1.html exer1.html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Make 3 copies of the file by typing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 exer1.html exer2.html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 exer1.html exer3.html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1.1 Moving around in Emacs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move the cursor without using the arrow keys?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Left: C-b (back)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Right: C-f (forward)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Up: C-p (previous 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Down: C-n (next 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End: C-e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Beginning: C-a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1.2: Deleting text in Emacs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329600" cy="372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1.3: Inserting text in Emacs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to know about the search feature.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672525"/>
            <a:ext cx="5746224" cy="32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Redirection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 redirects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ort &lt; input.txt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 redirects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ort &lt; input.txt &gt; output.txt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&gt;&gt; appends to output file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Scripting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“shell”?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interface that allows access to an operating system’s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Unix shells (for Unix-like OSes):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Bash, zsh, sh, csh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 is my favorite.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Myself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Howard Xie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year Masters student in 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 Berkeley for undergrad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Hobbies: golf, automotive detailing, pc gaming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half led by TA, second half led by LA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LAs this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over lecture 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lab assignments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hints on the 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Hours: Tuesdays 1-2pm and Thursdays 2-3pm (tentatively)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1 Due Monday, 10/12 11:55pm PST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over parts of the lab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Shell scripting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onto UCLA VPN (how-to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onto a SEASnet Linux server using ssh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Secure SHell: a protocol to securely transfer data across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sh </a:t>
            </a:r>
            <a:r>
              <a:rPr lang="en" u="sng">
                <a:solidFill>
                  <a:schemeClr val="hlink"/>
                </a:solidFill>
                <a:hlinkClick r:id="rId4"/>
              </a:rPr>
              <a:t>username@lnxsrv06.seas.ucla.edu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username with your seasnet username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According to the assignment spec, you may use lnxsrv06, 07, 09, or 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Terminal Commands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/>
              <a:t>: print working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Tells us “where” we are currently.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/>
              <a:t>: change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Lets us go somewhere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/>
              <a:t>: list contents of a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Shows us what is in a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lang="en"/>
              <a:t>: display manual page for a given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manual for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mkdir: make a new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m: remove files or 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stuff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Terminal Commands - Directories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n"/>
              <a:t>: Current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 </a:t>
            </a:r>
            <a:r>
              <a:rPr lang="en"/>
              <a:t>: Parent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 </a:t>
            </a:r>
            <a:r>
              <a:rPr lang="en"/>
              <a:t>: Home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/>
              <a:t>: Root directory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dynamic-named values that are made available to all processes running in the current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“export” command to make an environment variable.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 - PATH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environment variable we care about now is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holds a list of directories that tells the shell where to look for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pwd, cd, ls, etc are technically all programs that exist somewhere on our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of programs specified by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echo $PATH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To prepend a directory, do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PATH=[new directory]:$PATH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/>
              <a:t>Ex: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PATH=/usr/local/cs/bin:$PATH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you must do this every time you log into the seasnet server unless you add that line to ~/.profile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