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65be22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65be22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65be2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65be2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65be22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65be22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afe69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afe69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afe69f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afe69f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afe69f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afe69f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afe69f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afe69f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afe69f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afe69f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afe69f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afe69f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65be2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65be2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65be22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65be22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Howard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 (cont.)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pass arguments into a shell script?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pass arguments into a shell script?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./myscript.sh argument1 argument2 argumentN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access the arguments in a shell script?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$3</a:t>
            </a:r>
            <a:r>
              <a:rPr lang="en"/>
              <a:t>, … (first, second, third, so on… argument)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${n}</a:t>
            </a:r>
            <a:r>
              <a:rPr lang="en"/>
              <a:t> for 10 and above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 (cont.)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use a for loop in a shell script?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 syntax: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25" y="1618575"/>
            <a:ext cx="267939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 Time - Break Out Rooms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Download the worksheet from CCLE and work on it with others in your break out rooms.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 set at Tues 1-2pm, Thurs 2-3pm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1 due at 11:55pm, Monday 10/12 PST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Poll on Zoom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are you doing?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far are you on Assignment 1?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/ Absolute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/ Hard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 Scripting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Worksheet (download from CCLE)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/ Absolute Path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path: the path is “relative” with respect to the current working directory (the output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path: the path begins with the root directory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Link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&lt;file&gt; &lt;link&gt;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works on files, not 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“copy” but the two files are linked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by the same underlying inode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Link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ln -s &lt;file&gt; &lt;link&gt;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links work on 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from one file to another (shortcut)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remove the target, the pointer will be dangling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Permissions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rwx|rwx|rwx</a:t>
            </a:r>
            <a:r>
              <a:rPr lang="en"/>
              <a:t> (owner|group|public)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represented as binary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777</a:t>
            </a:r>
            <a:r>
              <a:rPr lang="en"/>
              <a:t> 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111|111|111</a:t>
            </a:r>
            <a:r>
              <a:rPr lang="en"/>
              <a:t> 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rwx|rwx|rwx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has an additional character at the beginning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character could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/>
              <a:t> means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/>
              <a:t> means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you have been typing in your terminal can be written in a shell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/>
              <a:t>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top of the script file should specify which shell program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execute a shell script named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myscript.sh</a:t>
            </a:r>
            <a:r>
              <a:rPr lang="en"/>
              <a:t> in your current directory?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execution permissions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myscript.sh</a:t>
            </a:r>
            <a:r>
              <a:rPr lang="en"/>
              <a:t> first!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 +x myscript.sh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myscript.sh: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./myscript.sh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