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37b8e420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37b8e420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37b8e420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37b8e420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37b8e420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37b8e420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37b8e420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37b8e420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37b8e42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37b8e42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37b8e420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37b8e42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37b8e420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37b8e420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37b8e420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37b8e420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37b8e420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37b8e420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37b8e420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37b8e420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37b8e420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37b8e420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37b8e420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37b8e420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97 Discussion 1B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0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 Howard Xie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Comparison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==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!=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&lt;=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&gt;=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1 &lt; 2 evaluates to True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If Else Statements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Else Statement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 stuff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 other stuff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 x &lt; 3: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print(‘x is less than 3’)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print(‘x is not less than 3’)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For Loops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or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 stuff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or i in range(3, 7):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print(i)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Worksheet Time!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~5 people per breakout room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collaborate with each other on the worksheet!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 and LA will go around to answer 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Assignment 2 is released - due Friday, 10/23 (was changed yesterday)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Lisp and Python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Agenda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 2.1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Lisp &amp; Python Worksheet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Lisp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level programming language that uses parenthesized prefix notation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dialects today include Racket, Common Lisp, Scheme and Clojure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We’ll be using Emacs Lisp in this class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Lisp Basics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function call </a:t>
            </a:r>
            <a:r>
              <a:rPr i="1" lang="en"/>
              <a:t>f(x)</a:t>
            </a:r>
            <a:r>
              <a:rPr lang="en"/>
              <a:t> looks like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(f x)</a:t>
            </a:r>
            <a:r>
              <a:rPr lang="en"/>
              <a:t> in Lisp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(+ </a:t>
            </a:r>
            <a:r>
              <a:rPr i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i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i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... </a:t>
            </a:r>
            <a:r>
              <a:rPr i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i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(* </a:t>
            </a:r>
            <a:r>
              <a:rPr i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i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i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... </a:t>
            </a:r>
            <a:r>
              <a:rPr i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i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(- </a:t>
            </a:r>
            <a:r>
              <a:rPr i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(/ </a:t>
            </a:r>
            <a:r>
              <a:rPr i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(abs </a:t>
            </a:r>
            <a:r>
              <a:rPr i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(max </a:t>
            </a:r>
            <a:r>
              <a:rPr i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i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i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... </a:t>
            </a:r>
            <a:r>
              <a:rPr i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i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(min </a:t>
            </a:r>
            <a:r>
              <a:rPr i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i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i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... </a:t>
            </a:r>
            <a:r>
              <a:rPr i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i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Lisp Lists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ways to create a 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ons object1 object2)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Object1 is the head and object2 is the tail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ist objects)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Any number of objects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(make-list length object)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Makes a list of objects with specified length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Accessing list elements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 list)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Returns head of 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(cdr list)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Returns tail of list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Lisp Functions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Defining a function: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(defun name (args) body)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efun foo (a b)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(+ a b))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2.1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</a:t>
            </a:r>
            <a:r>
              <a:rPr lang="en"/>
              <a:t> = 2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</a:t>
            </a:r>
            <a:r>
              <a:rPr lang="en"/>
              <a:t> = 3.14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True, False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</a:t>
            </a:r>
            <a:r>
              <a:rPr lang="en"/>
              <a:t>ist1 = [1, 2, 3]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</a:t>
            </a:r>
            <a:r>
              <a:rPr lang="en"/>
              <a:t>mptyList = []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firstElement = list1[0]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lastElement = list1[-1]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