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f1e4c1a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f1e4c1a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f1e4c1a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f1e4c1a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f1e4c1a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f1e4c1a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97 Discussion 1B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Howard Xie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groups should be formed by now - check piazza for link to spreadsheet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3 due Sunday, 11/1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Midterm Thursday, 11/5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over practice midterm - look on CCLE for the pdf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Poll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Please answer poll questions on Zoom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