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A492A8-D65B-47C0-A8D1-A05B5C52768F}">
  <a:tblStyle styleId="{30A492A8-D65B-47C0-A8D1-A05B5C5276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b0783f62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b0783f62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b0783f62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b0783f62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0783f6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b0783f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b0783f6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b0783f6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0783f6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0783f6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b0783f6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b0783f6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b0783f62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b0783f62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b0783f62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b0783f62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b0783f6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b0783f6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b0783f62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b0783f6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97 Discussion 1B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Howard Xie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Makefile Format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format of commands in Makefiles: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Dependencies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System command(s)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Target: Can be any name. Generally, name of a file or action (eg. clean, build)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Dependencies: Make checks for these files before proceeding with the commands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Command(s): The system carries out these commands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Makefile Example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Example on lnxsrv09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4 (Git) due date changed to Monday, 11/16 at 23:55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5 </a:t>
            </a:r>
            <a:r>
              <a:rPr lang="en"/>
              <a:t>(C)</a:t>
            </a:r>
            <a:r>
              <a:rPr lang="en"/>
              <a:t> due Sunday, 11/22 at 23:55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 grading estimated to be done by Monday, 11/16 - could be later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basics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Optparse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Worksheet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C Program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{30A492A8-D65B-47C0-A8D1-A05B5C52768F}</a:tableStyleId>
              </a:tblPr>
              <a:tblGrid>
                <a:gridCol w="2024100"/>
                <a:gridCol w="5214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&lt;stdio.h&gt;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nt main()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 Declaration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nt a = 10;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printf(“%d”, a);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eturn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Command Line Options in C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Use the 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getopt</a:t>
            </a:r>
            <a:r>
              <a:rPr lang="en" sz="1600">
                <a:solidFill>
                  <a:srgbClr val="000000"/>
                </a:solidFill>
              </a:rPr>
              <a:t> function to parse command line options in C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int getopt(int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, char * const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[], const char *</a:t>
            </a: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optstring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are the argument count and array as passed to the main() function on program invocation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ptstring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is a string that represents the options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For example: if there are 3 options: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-a -b -c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, then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optstring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will be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“abc”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One colon following an option means it requires an argument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Eg.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b:c”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means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-b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needs an argument like: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-a -b argument -c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Two colons following an option means it can optionally take an argument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Eg.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“ab::c”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means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-b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can optionally take and argument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Values of getopt()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option takes a value, that value is pointer to the external variable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optarg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‘-1’</a:t>
            </a:r>
            <a:r>
              <a:rPr lang="en"/>
              <a:t> if there are no more options to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‘?’</a:t>
            </a:r>
            <a:r>
              <a:rPr lang="en"/>
              <a:t> when there is an unrecognized option and it stores into external variable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optopt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 option requires an argument (such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-b</a:t>
            </a:r>
            <a:r>
              <a:rPr lang="en"/>
              <a:t> in our example) and no value is given,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getopt</a:t>
            </a:r>
            <a:r>
              <a:rPr lang="en"/>
              <a:t> normally returns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placing a colon as the first character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optstring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getopt</a:t>
            </a:r>
            <a:r>
              <a:rPr lang="en"/>
              <a:t> returns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‘:’</a:t>
            </a:r>
            <a:r>
              <a:rPr lang="en"/>
              <a:t> instead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‘?’</a:t>
            </a:r>
            <a:r>
              <a:rPr lang="en"/>
              <a:t> when no argument is given for an option.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getopt()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 on lnxsrv09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Process of C Programs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8550"/>
            <a:ext cx="1571950" cy="3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700" y="1735763"/>
            <a:ext cx="5302622" cy="3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3700" y="2353687"/>
            <a:ext cx="5808023" cy="3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3700" y="2995125"/>
            <a:ext cx="5904600" cy="324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3688" y="3564975"/>
            <a:ext cx="6001152" cy="3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699" y="4250425"/>
            <a:ext cx="911775" cy="28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20"/>
          <p:cNvCxnSpPr/>
          <p:nvPr/>
        </p:nvCxnSpPr>
        <p:spPr>
          <a:xfrm>
            <a:off x="577925" y="1735775"/>
            <a:ext cx="0" cy="2394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20"/>
          <p:cNvSpPr txBox="1"/>
          <p:nvPr/>
        </p:nvSpPr>
        <p:spPr>
          <a:xfrm>
            <a:off x="7227250" y="1672925"/>
            <a:ext cx="1814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(preprocessing)</a:t>
            </a:r>
            <a:endParaRPr sz="1800"/>
          </a:p>
        </p:txBody>
      </p:sp>
      <p:sp>
        <p:nvSpPr>
          <p:cNvPr id="105" name="Google Shape;105;p20"/>
          <p:cNvSpPr txBox="1"/>
          <p:nvPr/>
        </p:nvSpPr>
        <p:spPr>
          <a:xfrm>
            <a:off x="7227250" y="2248000"/>
            <a:ext cx="1814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(compiling)</a:t>
            </a:r>
            <a:endParaRPr sz="1800"/>
          </a:p>
        </p:txBody>
      </p:sp>
      <p:sp>
        <p:nvSpPr>
          <p:cNvPr id="106" name="Google Shape;106;p20"/>
          <p:cNvSpPr txBox="1"/>
          <p:nvPr/>
        </p:nvSpPr>
        <p:spPr>
          <a:xfrm>
            <a:off x="7227250" y="2868413"/>
            <a:ext cx="1814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(assembling)</a:t>
            </a:r>
            <a:endParaRPr sz="1800"/>
          </a:p>
        </p:txBody>
      </p:sp>
      <p:sp>
        <p:nvSpPr>
          <p:cNvPr id="107" name="Google Shape;107;p20"/>
          <p:cNvSpPr txBox="1"/>
          <p:nvPr/>
        </p:nvSpPr>
        <p:spPr>
          <a:xfrm>
            <a:off x="7227250" y="3486200"/>
            <a:ext cx="1814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(linking)</a:t>
            </a:r>
            <a:endParaRPr sz="1800"/>
          </a:p>
        </p:txBody>
      </p:sp>
      <p:sp>
        <p:nvSpPr>
          <p:cNvPr id="108" name="Google Shape;108;p20"/>
          <p:cNvSpPr txBox="1"/>
          <p:nvPr/>
        </p:nvSpPr>
        <p:spPr>
          <a:xfrm>
            <a:off x="1488300" y="4130375"/>
            <a:ext cx="1814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(running)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I don’t want to type gcc everytime?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Or… what if I don’t want to recompile every file if I only changed one?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Introducing Make!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build automation tool that automatically builds executables and libraries from source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uses Makefiles to specify how to build the targets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