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a324c9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a324c9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a324c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a324c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a324c9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a324c9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a324c9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a324c9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a324c9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a324c9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a324c9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a324c9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a324c9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a324c9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a324c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a324c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a324c9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a324c9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n7.org/linux/man-pages/man3/errno.3.html" TargetMode="External"/><Relationship Id="rId4" Type="http://schemas.openxmlformats.org/officeDocument/2006/relationships/hyperlink" Target="https://www.man7.org/linux/man-pages/man3/errno.3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for the worksheet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grades are released - regrade requests close Monday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5 </a:t>
            </a:r>
            <a:r>
              <a:rPr lang="en"/>
              <a:t>(C language)</a:t>
            </a:r>
            <a:r>
              <a:rPr lang="en"/>
              <a:t> due Sunday 11/22 at 23:55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6 is about Git commits as Directed Acyclic Graphs and is due early Week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and malloc system calls in C for Assignment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storage in Git for Assignment 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for Assignment 5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output option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/>
              <a:t> to output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KiB at a time, use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and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void *malloc(size_t </a:t>
            </a:r>
            <a:r>
              <a:rPr i="1" lang="en" sz="14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allocates </a:t>
            </a:r>
            <a:r>
              <a:rPr i="1" lang="en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bytes and returns a pointer to the allocated memory.</a:t>
            </a:r>
            <a:endParaRPr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void free(void </a:t>
            </a:r>
            <a:r>
              <a:rPr i="1" lang="en" sz="14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*ptr</a:t>
            </a: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frees the memory space pointed to by </a:t>
            </a:r>
            <a:r>
              <a:rPr i="1" lang="en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, which must have been returned by a previous call to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(), or </a:t>
            </a: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endParaRPr b="1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ssize_t write(int </a:t>
            </a:r>
            <a:r>
              <a:rPr i="1" lang="en" sz="14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 const void *</a:t>
            </a:r>
            <a:r>
              <a:rPr i="1" lang="en" sz="14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i="1" lang="en" sz="14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4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 writes up to </a:t>
            </a:r>
            <a:r>
              <a:rPr i="1" lang="en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bytes from the buffer starting at </a:t>
            </a:r>
            <a:r>
              <a:rPr i="1" lang="en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to the file referred to by the file descriptor </a:t>
            </a:r>
            <a:r>
              <a:rPr i="1" lang="en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On success, the number of bytes written is returned.  On error, -1 is returned, and</a:t>
            </a:r>
            <a:r>
              <a:rPr lang="en">
                <a:solidFill>
                  <a:srgbClr val="181818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">
                <a:solidFill>
                  <a:srgbClr val="4080DD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errno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is set to indicate the cause of the error.</a:t>
            </a:r>
            <a:endParaRPr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Demonstration of malloc, write, and free system calls.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8" y="1714075"/>
            <a:ext cx="4982875" cy="31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25" y="2256300"/>
            <a:ext cx="4799949" cy="27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in Git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the hood of Git, how are files stored?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types of “Objects” in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object - contains info on the commit, a pointer to the relevant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 - can think of as a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Blob - can think of as a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8103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commit points to a tree that points to one file - “test.txt”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commit points to another tree that points to a new version of “test.txt” and a new file called “new.txt”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commit points to another tree that points to the same two files as before, plus a new folder called “bak” that contains version 1 of “test.txt”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74" y="1152475"/>
            <a:ext cx="4710226" cy="3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Clearer Image of the Third Commit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424" y="1152375"/>
            <a:ext cx="5105150" cy="3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Demonstration of where Git objects are held.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