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76"/>
  </p:normalViewPr>
  <p:slideViewPr>
    <p:cSldViewPr snapToGrid="0" snapToObjects="1">
      <p:cViewPr varScale="1">
        <p:scale>
          <a:sx n="152" d="100"/>
          <a:sy n="152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9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1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5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3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7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1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94F2-ACE0-9346-8D7E-6C11915B60ED}" type="datetimeFigureOut"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1F0F5-0DD2-5449-861D-AC8A01891BB6}"/>
              </a:ext>
            </a:extLst>
          </p:cNvPr>
          <p:cNvSpPr txBox="1"/>
          <p:nvPr/>
        </p:nvSpPr>
        <p:spPr>
          <a:xfrm>
            <a:off x="562063" y="1761689"/>
            <a:ext cx="8120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Stephen Hawking on life: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Remember to look up at the stars and not down at your feet.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Never give up work. Work gives you meaning and purpose and life is empty without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If you are lucky enough to find love, remember it is there and don't throw it away.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F0CAC-D4F0-FC42-BE61-0A634926B3E0}"/>
              </a:ext>
            </a:extLst>
          </p:cNvPr>
          <p:cNvSpPr txBox="1"/>
          <p:nvPr/>
        </p:nvSpPr>
        <p:spPr>
          <a:xfrm>
            <a:off x="1734684" y="4488111"/>
            <a:ext cx="57752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all the monkeys aren’t in a zoo;</a:t>
            </a:r>
          </a:p>
          <a:p>
            <a:r>
              <a:rPr lang="en-US" dirty="0"/>
              <a:t>Every day you see quite a few.</a:t>
            </a:r>
          </a:p>
          <a:p>
            <a:r>
              <a:rPr lang="en-US" dirty="0"/>
              <a:t>So you see, it’s all up to you:</a:t>
            </a:r>
          </a:p>
          <a:p>
            <a:r>
              <a:rPr lang="en-US" dirty="0"/>
              <a:t>You could be better than you are;</a:t>
            </a:r>
          </a:p>
          <a:p>
            <a:r>
              <a:rPr lang="en-US" dirty="0"/>
              <a:t>You could be swinging on a star.</a:t>
            </a:r>
          </a:p>
          <a:p>
            <a:r>
              <a:rPr lang="en-US" dirty="0"/>
              <a:t>--”Swinging on a Star”; Academy Award-winning song, 1945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A5F5F-BEF8-3346-B75E-CF7D8E265EAB}"/>
              </a:ext>
            </a:extLst>
          </p:cNvPr>
          <p:cNvSpPr txBox="1"/>
          <p:nvPr/>
        </p:nvSpPr>
        <p:spPr>
          <a:xfrm>
            <a:off x="2145886" y="520117"/>
            <a:ext cx="495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HAWKING SWINGING ON A STAR</a:t>
            </a:r>
          </a:p>
        </p:txBody>
      </p:sp>
    </p:spTree>
    <p:extLst>
      <p:ext uri="{BB962C8B-B14F-4D97-AF65-F5344CB8AC3E}">
        <p14:creationId xmlns:p14="http://schemas.microsoft.com/office/powerpoint/2010/main" val="41025797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</TotalTime>
  <Words>115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2018-03-15T15:47:30Z</cp:lastPrinted>
  <dcterms:created xsi:type="dcterms:W3CDTF">2018-03-15T15:35:44Z</dcterms:created>
  <dcterms:modified xsi:type="dcterms:W3CDTF">2018-03-15T15:49:38Z</dcterms:modified>
</cp:coreProperties>
</file>