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8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8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496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50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8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9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0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8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2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0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1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4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5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4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01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3A28-5519-B211-6240-9F40DF5D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19" y="1041400"/>
            <a:ext cx="6593681" cy="2387600"/>
          </a:xfrm>
        </p:spPr>
        <p:txBody>
          <a:bodyPr/>
          <a:lstStyle/>
          <a:p>
            <a:r>
              <a:rPr lang="en-IN" b="1" u="sng" dirty="0" err="1">
                <a:solidFill>
                  <a:schemeClr val="bg1"/>
                </a:solidFill>
              </a:rPr>
              <a:t>Mstock</a:t>
            </a:r>
            <a:r>
              <a:rPr lang="en-IN" b="1" u="sng" dirty="0">
                <a:solidFill>
                  <a:schemeClr val="bg1"/>
                </a:solidFill>
              </a:rPr>
              <a:t> Account Registration </a:t>
            </a:r>
            <a:endParaRPr 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2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4B12-4D1C-150D-38DD-688F4821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STEP-11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9322AE-C362-37B9-D789-ACC414D8B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524" y="0"/>
            <a:ext cx="4930588" cy="66284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228613-FFD3-7D87-8A50-126A342757D4}"/>
              </a:ext>
            </a:extLst>
          </p:cNvPr>
          <p:cNvSpPr txBox="1"/>
          <p:nvPr/>
        </p:nvSpPr>
        <p:spPr>
          <a:xfrm>
            <a:off x="482194" y="2748802"/>
            <a:ext cx="3151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/>
              <a:t>Select on the free plan as shown in the picture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4409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DD1C-C5DD-B4A5-F4BD-345697CA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STEP-12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852636-6B80-A4F3-CCFA-2A8B8E5F3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0963" y="0"/>
            <a:ext cx="5463037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94C06-9D58-F61E-053B-BB664A875ACA}"/>
              </a:ext>
            </a:extLst>
          </p:cNvPr>
          <p:cNvSpPr txBox="1"/>
          <p:nvPr/>
        </p:nvSpPr>
        <p:spPr>
          <a:xfrm>
            <a:off x="638397" y="2743201"/>
            <a:ext cx="2906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dirty="0"/>
              <a:t>Click on continue after selecting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484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6BF8-79FA-BCB2-5944-C08A3079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STEP-13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EEF4F0-24BF-0173-2EC0-EC43A7890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231" y="0"/>
            <a:ext cx="599277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3C65C-0CC6-76E4-2A4C-538A21D36C62}"/>
              </a:ext>
            </a:extLst>
          </p:cNvPr>
          <p:cNvSpPr txBox="1"/>
          <p:nvPr/>
        </p:nvSpPr>
        <p:spPr>
          <a:xfrm flipH="1">
            <a:off x="421070" y="2515279"/>
            <a:ext cx="2832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dirty="0"/>
              <a:t>Click on the second option to continue with free Plan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928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EF26-6A63-889E-5B1D-2DD22895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STEP-14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0217F2-ABD0-87A4-1295-8F125C7D2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460" y="176578"/>
            <a:ext cx="5381540" cy="668142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A1BE3-96CA-AD61-2067-CC4B1FBBB241}"/>
              </a:ext>
            </a:extLst>
          </p:cNvPr>
          <p:cNvSpPr txBox="1"/>
          <p:nvPr/>
        </p:nvSpPr>
        <p:spPr>
          <a:xfrm rot="21130290">
            <a:off x="549550" y="2771938"/>
            <a:ext cx="32455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/>
              <a:t>Click on Proceed to continue as shown in the highlighted area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6493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CC36-9BD2-8AAB-2C78-B7DDC5ED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STEP-15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4C4289-B40D-0421-8206-6AE10CA01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5616" y="0"/>
            <a:ext cx="5028384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AC5F7-5EA8-DF54-7281-7993CC135EEF}"/>
              </a:ext>
            </a:extLst>
          </p:cNvPr>
          <p:cNvSpPr txBox="1"/>
          <p:nvPr/>
        </p:nvSpPr>
        <p:spPr>
          <a:xfrm>
            <a:off x="366738" y="2485668"/>
            <a:ext cx="3572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/>
              <a:t>Here we are not supposed to pay for any brokerage plans so simply click on I will do it later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22424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466D-832E-EA2B-6C70-264E3C71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STEP-16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3B2A1E-D39E-4E6B-D892-771AD6C0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005" y="0"/>
            <a:ext cx="408845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AE103-E981-AB2C-DB00-CA7AA61269B1}"/>
              </a:ext>
            </a:extLst>
          </p:cNvPr>
          <p:cNvSpPr txBox="1"/>
          <p:nvPr/>
        </p:nvSpPr>
        <p:spPr>
          <a:xfrm>
            <a:off x="461818" y="2097088"/>
            <a:ext cx="41101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/>
              <a:t>To begin with selfie options we need to allow the location access, so click on allow as shown in the highlighted picture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078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DDC0-DCD6-3A54-3B6C-C07E6F25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1" y="618517"/>
            <a:ext cx="2105010" cy="3646509"/>
          </a:xfrm>
        </p:spPr>
        <p:txBody>
          <a:bodyPr/>
          <a:lstStyle/>
          <a:p>
            <a:r>
              <a:rPr lang="en-IN" dirty="0"/>
              <a:t>STEP-17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42CAF9-AB59-8BFA-5F71-A9C32B734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967" y="0"/>
            <a:ext cx="4971337" cy="6857999"/>
          </a:xfrm>
        </p:spPr>
      </p:pic>
    </p:spTree>
    <p:extLst>
      <p:ext uri="{BB962C8B-B14F-4D97-AF65-F5344CB8AC3E}">
        <p14:creationId xmlns:p14="http://schemas.microsoft.com/office/powerpoint/2010/main" val="201073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3EF8-11C5-ADDB-B6D9-B3DE6D84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STEP-18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D5EA1C-4D94-71F1-C5B0-5504BC639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508" y="1"/>
            <a:ext cx="4308492" cy="691954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55B45F-AC92-3964-81FF-39390181DA2D}"/>
              </a:ext>
            </a:extLst>
          </p:cNvPr>
          <p:cNvSpPr txBox="1"/>
          <p:nvPr/>
        </p:nvSpPr>
        <p:spPr>
          <a:xfrm>
            <a:off x="726684" y="2542445"/>
            <a:ext cx="3504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Click on confirm after taking a picture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538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07D9-5A24-4C03-332B-42A6BFB1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STEP-19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8665E3-42D8-ADAB-5BFB-76E9BBFEB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504" y="0"/>
            <a:ext cx="4296201" cy="670603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2A563C-6F5D-D638-B684-DD2BE64B73FF}"/>
              </a:ext>
            </a:extLst>
          </p:cNvPr>
          <p:cNvSpPr txBox="1"/>
          <p:nvPr/>
        </p:nvSpPr>
        <p:spPr>
          <a:xfrm>
            <a:off x="452582" y="1890466"/>
            <a:ext cx="41194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Here either we can do it a digital signature in the white box or we can upload a signature which is signed in a white paper by clicking on the choose file option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666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0801-61F0-1CD9-E371-461E034E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STEP-20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7A2B787-FB83-1A7D-AE03-E2381E33F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369" y="95081"/>
            <a:ext cx="5297326" cy="665561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97193A-09E8-F776-139E-0ABBFC7AB60F}"/>
              </a:ext>
            </a:extLst>
          </p:cNvPr>
          <p:cNvSpPr txBox="1"/>
          <p:nvPr/>
        </p:nvSpPr>
        <p:spPr>
          <a:xfrm>
            <a:off x="601994" y="2515279"/>
            <a:ext cx="3391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Select the bank which is Registered with your name or you can search it under search column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098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49C4-6984-8445-54FC-EA1A9762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F3104A-4670-9644-8329-03C30F0E3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283" y="977968"/>
            <a:ext cx="4224275" cy="5880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17BD3-22FB-0843-6E1D-38B248960BE6}"/>
              </a:ext>
            </a:extLst>
          </p:cNvPr>
          <p:cNvSpPr txBox="1"/>
          <p:nvPr/>
        </p:nvSpPr>
        <p:spPr>
          <a:xfrm>
            <a:off x="856059" y="1904809"/>
            <a:ext cx="27616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Enter Mobile number which is Registered with </a:t>
            </a:r>
            <a:r>
              <a:rPr lang="en-IN" sz="2800" b="1" dirty="0" err="1"/>
              <a:t>Aadhar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75089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1EEC-B21A-D17E-0FD0-D2DCCBB5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STEP-21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841B96-9B5F-7EBA-9102-38B67D3D8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781" y="0"/>
            <a:ext cx="5107165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BA0818-7FFB-CF9B-C984-0F7F2FE37F1D}"/>
              </a:ext>
            </a:extLst>
          </p:cNvPr>
          <p:cNvSpPr txBox="1"/>
          <p:nvPr/>
        </p:nvSpPr>
        <p:spPr>
          <a:xfrm>
            <a:off x="475402" y="2515279"/>
            <a:ext cx="35383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You will get a confirmation page like shown in the picture, do not refresh the page you will be directly continue to the next page with in few seconds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926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222-FACC-3712-83D3-ABAC9863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STEP-22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3C8FAB-4474-4AEF-CDD4-5F8429BF1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7861" y="0"/>
            <a:ext cx="4906139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038C3A-5F67-FEF3-FCF0-809DB7480304}"/>
              </a:ext>
            </a:extLst>
          </p:cNvPr>
          <p:cNvSpPr txBox="1"/>
          <p:nvPr/>
        </p:nvSpPr>
        <p:spPr>
          <a:xfrm>
            <a:off x="1005134" y="2530940"/>
            <a:ext cx="2200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/>
              <a:t>Select accordingly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81783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0B69-50A5-23BF-8582-AE0BCBDC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STEP-23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4268B9-974E-B262-97BC-47D33EC69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6203" y="0"/>
            <a:ext cx="5177797" cy="685799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CD56D-E605-A332-AF4A-1C0BDEE0293F}"/>
              </a:ext>
            </a:extLst>
          </p:cNvPr>
          <p:cNvSpPr txBox="1"/>
          <p:nvPr/>
        </p:nvSpPr>
        <p:spPr>
          <a:xfrm>
            <a:off x="488984" y="2515279"/>
            <a:ext cx="325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Select the options same as like picture and click on the save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470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D253-BB58-ECCD-0D1D-437AABB5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STEP-24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9EF543-4272-DC5F-FC8C-B88DB6C4C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CB0AB-8794-E065-F8F7-6D9C23891F56}"/>
              </a:ext>
            </a:extLst>
          </p:cNvPr>
          <p:cNvSpPr txBox="1"/>
          <p:nvPr/>
        </p:nvSpPr>
        <p:spPr>
          <a:xfrm>
            <a:off x="1324331" y="2214011"/>
            <a:ext cx="2736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Select the segment as per your category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1079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0B7E-E24C-AB0E-4DAA-24E0DFD0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STEP-25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ADC96A-A2CD-ECE1-E977-3A881D107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021" y="0"/>
            <a:ext cx="4373689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F41B68-193C-03AC-9DA1-C9072E5268C0}"/>
              </a:ext>
            </a:extLst>
          </p:cNvPr>
          <p:cNvSpPr txBox="1"/>
          <p:nvPr/>
        </p:nvSpPr>
        <p:spPr>
          <a:xfrm rot="21132120">
            <a:off x="629079" y="2601582"/>
            <a:ext cx="30838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As of now we don’t required for Nominees so click on NO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6355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F97D-E2A3-5B25-7266-694BDC61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STEP-26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A428E0-14F8-FCB9-9FED-A30B4463A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341" y="0"/>
            <a:ext cx="4577433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7FAFA-8A0C-8F5A-DF32-BD1065987C85}"/>
              </a:ext>
            </a:extLst>
          </p:cNvPr>
          <p:cNvSpPr txBox="1"/>
          <p:nvPr/>
        </p:nvSpPr>
        <p:spPr>
          <a:xfrm>
            <a:off x="638396" y="2825240"/>
            <a:ext cx="30697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We also don’t required to select FNO option so click on NO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478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164B-D58F-35C7-E7A5-4B165568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STEP-27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275009-C7E0-8E46-E571-7675125C3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2941" y="0"/>
            <a:ext cx="4604599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6367C-DAA2-BE36-85AF-A63C85038BA7}"/>
              </a:ext>
            </a:extLst>
          </p:cNvPr>
          <p:cNvSpPr txBox="1"/>
          <p:nvPr/>
        </p:nvSpPr>
        <p:spPr>
          <a:xfrm>
            <a:off x="421069" y="2302298"/>
            <a:ext cx="3015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Click on the e sign to continue with NSDL page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9693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7330-E88E-AAE4-8AE9-6306FD72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STEP-28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37A9EA-984D-2208-B765-E761F4423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358" y="0"/>
            <a:ext cx="4824641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9ABE09-F22A-C620-15B8-B990880363CA}"/>
              </a:ext>
            </a:extLst>
          </p:cNvPr>
          <p:cNvSpPr txBox="1"/>
          <p:nvPr/>
        </p:nvSpPr>
        <p:spPr>
          <a:xfrm>
            <a:off x="760642" y="2515279"/>
            <a:ext cx="35587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Here is the final confirmation tick on the check box and enter </a:t>
            </a:r>
            <a:r>
              <a:rPr lang="en-IN" sz="2800" b="1" dirty="0" err="1"/>
              <a:t>aadhar</a:t>
            </a:r>
            <a:r>
              <a:rPr lang="en-IN" sz="2800" b="1" dirty="0"/>
              <a:t> number and click on send </a:t>
            </a:r>
            <a:r>
              <a:rPr lang="en-IN" sz="2800" b="1" dirty="0" err="1"/>
              <a:t>otp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4734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D885-0B8A-EBE0-18D7-B531CA98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STeP-29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390585-7208-6A1A-BCB3-7A6F52598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9E16B-81E9-6CD2-768D-3F785834513B}"/>
              </a:ext>
            </a:extLst>
          </p:cNvPr>
          <p:cNvSpPr txBox="1"/>
          <p:nvPr/>
        </p:nvSpPr>
        <p:spPr>
          <a:xfrm rot="10800000" flipV="1">
            <a:off x="434652" y="2453996"/>
            <a:ext cx="515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Enter OTP and on Verify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92935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9EA2-81AF-3750-59B3-A9B484DB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STEP-30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AD279D-5F20-1587-44B2-1CE2046D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711" y="-1"/>
            <a:ext cx="5422289" cy="696802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2A1DF3-0C48-9A40-1E8A-482C68865F37}"/>
              </a:ext>
            </a:extLst>
          </p:cNvPr>
          <p:cNvSpPr txBox="1"/>
          <p:nvPr/>
        </p:nvSpPr>
        <p:spPr>
          <a:xfrm>
            <a:off x="584064" y="2569609"/>
            <a:ext cx="2309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Can Select anyone of these options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2529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2911-18A6-6A8A-73CE-96506B45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847" y="1199367"/>
            <a:ext cx="7202456" cy="786926"/>
          </a:xfrm>
        </p:spPr>
        <p:txBody>
          <a:bodyPr/>
          <a:lstStyle/>
          <a:p>
            <a:r>
              <a:rPr lang="en-IN" dirty="0"/>
              <a:t>STEP-2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637731-8208-ADA9-283F-B78F6A450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455" y="108662"/>
            <a:ext cx="5218545" cy="674933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8A7313-6792-6168-FC11-9DF9474D5E23}"/>
              </a:ext>
            </a:extLst>
          </p:cNvPr>
          <p:cNvSpPr txBox="1"/>
          <p:nvPr/>
        </p:nvSpPr>
        <p:spPr>
          <a:xfrm rot="9892864" flipV="1">
            <a:off x="459945" y="3013501"/>
            <a:ext cx="341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Allow Notifications to receive OTP’s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3228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D480-BE88-F6BE-8458-662D22D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STEP-31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384C39-4D65-45C1-46B9-63F82BF26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0389" y="0"/>
            <a:ext cx="5589557" cy="69816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1B9D2-84DF-CD70-A5AA-203A7BAEB2FA}"/>
              </a:ext>
            </a:extLst>
          </p:cNvPr>
          <p:cNvSpPr txBox="1"/>
          <p:nvPr/>
        </p:nvSpPr>
        <p:spPr>
          <a:xfrm>
            <a:off x="353155" y="2417753"/>
            <a:ext cx="3307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You will get a confirmation page like this and within 24 hrs you will get your login credentials to your Registered mail id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2513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2840-A779-850C-143E-8F33D534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18517"/>
            <a:ext cx="7429499" cy="4447899"/>
          </a:xfrm>
        </p:spPr>
        <p:txBody>
          <a:bodyPr/>
          <a:lstStyle/>
          <a:p>
            <a:r>
              <a:rPr lang="en-IN" b="1" i="1" u="sng" dirty="0">
                <a:solidFill>
                  <a:srgbClr val="FF0000"/>
                </a:solidFill>
              </a:rPr>
              <a:t>Thank you 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4959-53DB-9D0C-1EBF-CA9F026653DF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2823741">
            <a:off x="10390749" y="7309322"/>
            <a:ext cx="1974682" cy="40227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7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D9FF-FC44-2275-FCDB-55F9A445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STEP-3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92E2B9-18FB-DA13-88CB-2C28481C4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070" y="0"/>
            <a:ext cx="6316041" cy="6723529"/>
          </a:xfrm>
        </p:spPr>
      </p:pic>
    </p:spTree>
    <p:extLst>
      <p:ext uri="{BB962C8B-B14F-4D97-AF65-F5344CB8AC3E}">
        <p14:creationId xmlns:p14="http://schemas.microsoft.com/office/powerpoint/2010/main" val="150196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DF9C-C830-FCA7-8382-BBC44E1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STEP-4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DAC1E2-9066-10ED-714F-22C19DF0A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0534" y="0"/>
            <a:ext cx="5123465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39302-22EA-31CF-7D00-EAD7E872CAE9}"/>
              </a:ext>
            </a:extLst>
          </p:cNvPr>
          <p:cNvSpPr txBox="1"/>
          <p:nvPr/>
        </p:nvSpPr>
        <p:spPr>
          <a:xfrm>
            <a:off x="611399" y="2627428"/>
            <a:ext cx="3653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/>
              <a:t>Click on the language for voice assistance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227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4ABC-91B3-F566-7C5A-9945BE96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2221299"/>
            <a:ext cx="7429499" cy="1478570"/>
          </a:xfrm>
        </p:spPr>
        <p:txBody>
          <a:bodyPr/>
          <a:lstStyle/>
          <a:p>
            <a:r>
              <a:rPr lang="en-IN" dirty="0"/>
              <a:t>STEP-7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A53037F-1568-C7EF-ADC5-29B19EE21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957" y="149413"/>
            <a:ext cx="4441601" cy="6708588"/>
          </a:xfrm>
        </p:spPr>
      </p:pic>
    </p:spTree>
    <p:extLst>
      <p:ext uri="{BB962C8B-B14F-4D97-AF65-F5344CB8AC3E}">
        <p14:creationId xmlns:p14="http://schemas.microsoft.com/office/powerpoint/2010/main" val="156303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F022-ECE7-2D68-319D-BE9EFA31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STEP-8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D12178-F4B5-8D41-48CD-8A94F16B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600" y="-122246"/>
            <a:ext cx="5555400" cy="686577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69458C-83C6-3610-52B9-0E4DCBBE0C54}"/>
              </a:ext>
            </a:extLst>
          </p:cNvPr>
          <p:cNvSpPr txBox="1"/>
          <p:nvPr/>
        </p:nvSpPr>
        <p:spPr>
          <a:xfrm flipV="1">
            <a:off x="516150" y="1833690"/>
            <a:ext cx="2662246" cy="2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00C71-37B1-4AAD-A9F4-3824D0892F52}"/>
              </a:ext>
            </a:extLst>
          </p:cNvPr>
          <p:cNvSpPr txBox="1"/>
          <p:nvPr/>
        </p:nvSpPr>
        <p:spPr>
          <a:xfrm>
            <a:off x="856060" y="2323162"/>
            <a:ext cx="28928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/>
              <a:t>Enter PAN number which is linked with </a:t>
            </a:r>
            <a:r>
              <a:rPr lang="en-IN" sz="3200" dirty="0" err="1"/>
              <a:t>Aadhar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001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6585-1B19-54D0-FD8C-B08AD8F2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STEP-9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4BD701-E6DA-0F1E-5C80-A8C67E270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459" y="-300181"/>
            <a:ext cx="5894973" cy="71581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F86D2-082E-B98E-9930-49F26E549879}"/>
              </a:ext>
            </a:extLst>
          </p:cNvPr>
          <p:cNvSpPr txBox="1"/>
          <p:nvPr/>
        </p:nvSpPr>
        <p:spPr>
          <a:xfrm>
            <a:off x="0" y="2648663"/>
            <a:ext cx="2961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/>
              <a:t>Enter PAN number and DOB and click on Submit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090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2069-C54E-45CF-867C-4E972993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STEP-10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A004DA-DC71-0BC2-BB68-E289EF15D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26" y="271658"/>
            <a:ext cx="5095874" cy="672352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9DD446-39E9-B591-EC96-422DAAA8C681}"/>
              </a:ext>
            </a:extLst>
          </p:cNvPr>
          <p:cNvSpPr txBox="1"/>
          <p:nvPr/>
        </p:nvSpPr>
        <p:spPr>
          <a:xfrm>
            <a:off x="0" y="2780101"/>
            <a:ext cx="4048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/>
              <a:t>Check details and click on confirm</a:t>
            </a:r>
            <a:r>
              <a:rPr lang="en-IN" sz="1350" dirty="0"/>
              <a:t>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38644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Circuit</vt:lpstr>
      <vt:lpstr>Mstock Account Registration </vt:lpstr>
      <vt:lpstr>Step-1</vt:lpstr>
      <vt:lpstr>STEP-2</vt:lpstr>
      <vt:lpstr>STEP-3</vt:lpstr>
      <vt:lpstr>STEP-4</vt:lpstr>
      <vt:lpstr>STEP-7</vt:lpstr>
      <vt:lpstr>STEP-8</vt:lpstr>
      <vt:lpstr>STEP-9</vt:lpstr>
      <vt:lpstr>STEP-10</vt:lpstr>
      <vt:lpstr>STEP-11</vt:lpstr>
      <vt:lpstr>STEP-12</vt:lpstr>
      <vt:lpstr>STEP-13</vt:lpstr>
      <vt:lpstr>STEP-14</vt:lpstr>
      <vt:lpstr>STEP-15</vt:lpstr>
      <vt:lpstr>STEP-16</vt:lpstr>
      <vt:lpstr>STEP-17</vt:lpstr>
      <vt:lpstr>STEP-18</vt:lpstr>
      <vt:lpstr>STEP-19</vt:lpstr>
      <vt:lpstr>STEP-20</vt:lpstr>
      <vt:lpstr>STEP-21</vt:lpstr>
      <vt:lpstr>STEP-22</vt:lpstr>
      <vt:lpstr>STEP-23</vt:lpstr>
      <vt:lpstr>STEP-24</vt:lpstr>
      <vt:lpstr>STEP-25</vt:lpstr>
      <vt:lpstr>STEP-26</vt:lpstr>
      <vt:lpstr>STEP-27</vt:lpstr>
      <vt:lpstr>STEP-28</vt:lpstr>
      <vt:lpstr>STeP-29</vt:lpstr>
      <vt:lpstr>STEP-30</vt:lpstr>
      <vt:lpstr>STEP-31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Mstock Account Registration </dc:title>
  <dc:creator>Unknown User</dc:creator>
  <cp:lastModifiedBy>Asiyah Shaik</cp:lastModifiedBy>
  <cp:revision>6</cp:revision>
  <dcterms:created xsi:type="dcterms:W3CDTF">2023-06-12T17:41:40Z</dcterms:created>
  <dcterms:modified xsi:type="dcterms:W3CDTF">2023-06-13T02:43:10Z</dcterms:modified>
</cp:coreProperties>
</file>