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CC08FD-B6E6-4E50-BC8F-279481D1F1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F47028-C58D-4A89-95AA-50A290A36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7BFA-DEAF-6E6E-1149-A2E3BFF21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Sustainability Score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FB83-07AE-10CF-35FE-34B7512CC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Explorers, NSBE Hackathon</a:t>
            </a:r>
          </a:p>
        </p:txBody>
      </p:sp>
    </p:spTree>
    <p:extLst>
      <p:ext uri="{BB962C8B-B14F-4D97-AF65-F5344CB8AC3E}">
        <p14:creationId xmlns:p14="http://schemas.microsoft.com/office/powerpoint/2010/main" val="41874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0CB-CD5B-E6AF-7912-A2185CDF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Sustainability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F38D-72F1-F92E-CC62-1B43A86A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Environmental Preservation: Sustainability ensures the conservation of natural resources and ecosystems, vital for the well-being of present and future generations.</a:t>
            </a:r>
          </a:p>
          <a:p>
            <a:r>
              <a:rPr lang="en-US" dirty="0"/>
              <a:t>2. Shift in Values: Prioritizing sustainability over wealth and technological advancement emphasizes the importance of responsible stewardship of the planet.</a:t>
            </a:r>
          </a:p>
          <a:p>
            <a:r>
              <a:rPr lang="en-US" dirty="0"/>
              <a:t>3. Competitive Drive: Introducing sustainability scores fosters healthy competition among individuals and organizations, driving innovation and continuous improvement in sustainable practices.</a:t>
            </a:r>
          </a:p>
          <a:p>
            <a:r>
              <a:rPr lang="en-US" dirty="0"/>
              <a:t>4. Collective Responsibility: Maintaining sustainability scores collectively reinforces the commitment to environmental conservation and contributes to broader sustainability efforts.</a:t>
            </a:r>
          </a:p>
          <a:p>
            <a:r>
              <a:rPr lang="en-US" dirty="0"/>
              <a:t>5. Tangible Metrics: Sustainability scores serve as measurable indicators of progress, promoting accountability and motivation for individuals and communities to achieve environmental goals.</a:t>
            </a:r>
          </a:p>
        </p:txBody>
      </p:sp>
    </p:spTree>
    <p:extLst>
      <p:ext uri="{BB962C8B-B14F-4D97-AF65-F5344CB8AC3E}">
        <p14:creationId xmlns:p14="http://schemas.microsoft.com/office/powerpoint/2010/main" val="2037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60EA-D42A-9E02-442C-6BD944BE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18" name="Picture 17" descr="A diagram of a company&#10;&#10;Description automatically generated">
            <a:extLst>
              <a:ext uri="{FF2B5EF4-FFF2-40B4-BE49-F238E27FC236}">
                <a16:creationId xmlns:a16="http://schemas.microsoft.com/office/drawing/2014/main" id="{10BE4018-A10D-9430-D06C-CAA9A265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69" y="1976805"/>
            <a:ext cx="7604662" cy="42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CA5-99CE-60F8-BAA8-E1055F68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F7BF-03B9-5F9C-0777-9080F216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Implement a </a:t>
            </a:r>
            <a:r>
              <a:rPr lang="en-US" b="1" dirty="0"/>
              <a:t>distinct identification number </a:t>
            </a:r>
            <a:r>
              <a:rPr lang="en-US" dirty="0"/>
              <a:t>to assign and track </a:t>
            </a:r>
            <a:r>
              <a:rPr lang="en-US" b="1" dirty="0"/>
              <a:t>sustainability</a:t>
            </a:r>
            <a:r>
              <a:rPr lang="en-US" dirty="0"/>
              <a:t> scores for individuals, ensuring </a:t>
            </a:r>
            <a:r>
              <a:rPr lang="en-US" b="1" dirty="0"/>
              <a:t>accountability</a:t>
            </a:r>
            <a:r>
              <a:rPr lang="en-US" dirty="0"/>
              <a:t> and accurate record-keeping.</a:t>
            </a:r>
          </a:p>
          <a:p>
            <a:r>
              <a:rPr lang="en-US" dirty="0"/>
              <a:t>2. Develop a </a:t>
            </a:r>
            <a:r>
              <a:rPr lang="en-US" b="1" dirty="0"/>
              <a:t>comprehensive index</a:t>
            </a:r>
            <a:r>
              <a:rPr lang="en-US" dirty="0"/>
              <a:t> that encompasses various sustainability factors, including weighted contributions, upper and lower boundaries, ensuring a holistic approach to score calculation.</a:t>
            </a:r>
          </a:p>
          <a:p>
            <a:r>
              <a:rPr lang="en-US" dirty="0"/>
              <a:t>3. Utilize advanced algorithms to calculate sustainability scores for each individual, incorporating the weighted contributions of different factors and considering upper and lower boundaries for accurate assessment.</a:t>
            </a:r>
          </a:p>
          <a:p>
            <a:r>
              <a:rPr lang="en-US" dirty="0"/>
              <a:t>4. Integrate </a:t>
            </a:r>
            <a:r>
              <a:rPr lang="en-US" b="1" dirty="0"/>
              <a:t>computer vision </a:t>
            </a:r>
            <a:r>
              <a:rPr lang="en-US" dirty="0"/>
              <a:t>technology into waste management practices, enabling </a:t>
            </a:r>
            <a:r>
              <a:rPr lang="en-US" b="1" dirty="0"/>
              <a:t>facial recognition </a:t>
            </a:r>
            <a:r>
              <a:rPr lang="en-US" dirty="0"/>
              <a:t>for individuals and updating scores accordingly. Implement </a:t>
            </a:r>
            <a:r>
              <a:rPr lang="en-US" b="1" dirty="0"/>
              <a:t>object detection </a:t>
            </a:r>
            <a:r>
              <a:rPr lang="en-US" dirty="0"/>
              <a:t>algorithms to identify disposal practices and assign scores based on adherence to correct waste disposal methods.</a:t>
            </a:r>
          </a:p>
          <a:p>
            <a:r>
              <a:rPr lang="en-US" dirty="0"/>
              <a:t>5. </a:t>
            </a:r>
            <a:r>
              <a:rPr lang="en-US" b="1" dirty="0"/>
              <a:t>Maintain a centralized database</a:t>
            </a:r>
            <a:r>
              <a:rPr lang="en-US" dirty="0"/>
              <a:t> to store and manage sustainability scores, facilitating real-time updates and ensuring accurate tracking of individual sustainability efforts. Regularly update scores based on usage data and incorporate mechanisms for </a:t>
            </a:r>
            <a:r>
              <a:rPr lang="en-US" b="1" dirty="0"/>
              <a:t>data integrity and security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27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2B09-C3F0-8D6C-90FF-CAD87933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Results-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D7EE-B1D3-5042-3650-7124C822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33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302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Sustainability Score Evaluation</vt:lpstr>
      <vt:lpstr>Importance of Sustainability Score</vt:lpstr>
      <vt:lpstr>Approach</vt:lpstr>
      <vt:lpstr>Prototype</vt:lpstr>
      <vt:lpstr>Implementation Results-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Score Evaluation</dc:title>
  <dc:creator>Anil Kumar Mondyagu</dc:creator>
  <cp:lastModifiedBy>Anil Kumar Mondyagu</cp:lastModifiedBy>
  <cp:revision>1</cp:revision>
  <dcterms:created xsi:type="dcterms:W3CDTF">2024-02-25T14:16:29Z</dcterms:created>
  <dcterms:modified xsi:type="dcterms:W3CDTF">2024-02-25T16:45:10Z</dcterms:modified>
</cp:coreProperties>
</file>