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7" r:id="rId7"/>
    <p:sldId id="262" r:id="rId8"/>
    <p:sldId id="263" r:id="rId9"/>
    <p:sldId id="265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A0F1-CC61-454A-A7F2-29BAAF621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75528-D6A7-43EB-8731-980402468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8B03A-2500-4960-BF60-2A677394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F8E9-B628-4C21-8116-C7C34437519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39506-D859-4C6F-BF8C-7081ECC0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352AA-D7D1-4901-999A-61E58C9F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E946-C5AB-4979-9402-889D9CF1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312F-A6B6-4D06-BDAB-A3FBCE68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BEEE1-11D2-4CF0-B9B9-D84A80BE1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7FBB5-1A59-4759-92A4-C7DC431F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F8E9-B628-4C21-8116-C7C34437519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6EC89-B42E-47F3-933F-478F7AEA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46E91-5B25-4C75-BB5E-9B3EEE4E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E946-C5AB-4979-9402-889D9CF1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6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58690-B826-440A-B424-FBD721442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2DE1B-1998-47A0-BC44-54F3B4514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17DC9-E61F-4F74-B0FB-FE5448F5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F8E9-B628-4C21-8116-C7C34437519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AD7AF-BA14-442E-A329-84809ADF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4D20A-E9EC-424A-8128-7A36C695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E946-C5AB-4979-9402-889D9CF1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6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C4F4-7266-4280-8221-08968D11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D0501-5EFC-4E3E-9272-9E2ABB2A6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F9979-EA35-4CF2-836F-001976F8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F8E9-B628-4C21-8116-C7C34437519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07DC7-2069-436B-8E08-4998D20D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5A927-58B6-459B-874D-A9FA8516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E946-C5AB-4979-9402-889D9CF1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9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627E-CE4D-46A2-8B45-C155F00D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A6D48-2C67-4F59-B18D-D0C748109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A14DA-8704-4161-ABE0-324B505B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F8E9-B628-4C21-8116-C7C34437519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D9164-84C2-4FFE-A786-4AD13448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96C6B-BF2A-4D7C-9B57-44D5DB7B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E946-C5AB-4979-9402-889D9CF1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9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86F3-131E-42C1-B299-A281BEA6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9B43-B0BA-4CD5-A891-7520260E5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3DF5E-E617-47D9-92A7-19D322F84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09F7F-2EF8-4F00-A9CB-3F187B64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F8E9-B628-4C21-8116-C7C34437519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1E7E4-BC35-4D37-9485-027EF650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32A0E-7898-4398-9185-57EEC67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E946-C5AB-4979-9402-889D9CF1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4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F4A4-EF01-4550-99EC-E237BF46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82BA3-2505-413C-AAB2-9F1CFCFE8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E4A8D-8CA4-4B5C-A577-8FC71027E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0F0D6-FB6B-4087-B06F-106ED877B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B7A7B-1458-4B36-98DC-EEB562A7A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5FA77-09DD-4189-9593-34FDECB7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F8E9-B628-4C21-8116-C7C34437519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2B765-782D-404A-B8FC-1FC925E2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690E5-2656-4EE1-B1E4-EF8B4266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E946-C5AB-4979-9402-889D9CF1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6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A1AD7-24B7-49DD-BF7A-99D082C5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182E1-E605-4119-A9EA-55D9C76C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F8E9-B628-4C21-8116-C7C34437519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67D83-5C6F-4C4E-9E6E-DAE49941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B166F-DD9E-40B5-A2FD-38770FA8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E946-C5AB-4979-9402-889D9CF1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3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B55DF-47A7-4F92-B734-1A9CE920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F8E9-B628-4C21-8116-C7C34437519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C5B33-4B0C-48F1-BB5D-41B55A8B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A8943-9F75-43BF-82B3-8BD5ADE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E946-C5AB-4979-9402-889D9CF1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4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9CBC-9BE0-46CF-B6C5-81BE3291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9CB2F-8ABB-4A86-A0BF-A3966078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F6EBD-6FB7-4250-BC32-66566C9A6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EE1C8-9BD8-427F-B296-5D952218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F8E9-B628-4C21-8116-C7C34437519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D1B63-03D2-4E07-9AF1-21EE0E9B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2348D-7DD6-44F2-A22E-90A2D97D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E946-C5AB-4979-9402-889D9CF1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9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A74B-6D41-488B-BA81-F3734097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860667-9B74-4F9B-ABDC-338007436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37196-3472-4E4A-803E-98D89AB27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2999F-0730-4308-8298-1A95D81A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F8E9-B628-4C21-8116-C7C34437519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2F62D-D80A-4279-9CE7-50D78D62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191CF-A0BD-4B6F-AA72-30ACC8F0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4E946-C5AB-4979-9402-889D9CF1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2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0C59-B3A9-416C-8AD3-C801617A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28DC2-7694-45E5-933A-E3A95DE83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E284A-1C70-4081-BC2C-CA2460F69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F8E9-B628-4C21-8116-C7C34437519C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93893-6C64-43CD-8E2C-414401F84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F0CE3-6FED-4A03-8B92-325F525C9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4E946-C5AB-4979-9402-889D9CF1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6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77977A-BF94-481B-9A0E-4CB0C44A80F3}"/>
              </a:ext>
            </a:extLst>
          </p:cNvPr>
          <p:cNvSpPr/>
          <p:nvPr/>
        </p:nvSpPr>
        <p:spPr>
          <a:xfrm>
            <a:off x="4532243" y="0"/>
            <a:ext cx="5983355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13183E-F06E-47F7-8C51-A4D844B8C989}"/>
              </a:ext>
            </a:extLst>
          </p:cNvPr>
          <p:cNvSpPr/>
          <p:nvPr/>
        </p:nvSpPr>
        <p:spPr>
          <a:xfrm>
            <a:off x="-3" y="-1"/>
            <a:ext cx="1908313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carirumah.com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A8608D-530F-40A2-9BF9-364BAB0DE83B}"/>
              </a:ext>
            </a:extLst>
          </p:cNvPr>
          <p:cNvSpPr/>
          <p:nvPr/>
        </p:nvSpPr>
        <p:spPr>
          <a:xfrm>
            <a:off x="10515602" y="-1"/>
            <a:ext cx="1676398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Akun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305B0-3021-4391-8500-34E08DCE3E7F}"/>
              </a:ext>
            </a:extLst>
          </p:cNvPr>
          <p:cNvSpPr/>
          <p:nvPr/>
        </p:nvSpPr>
        <p:spPr>
          <a:xfrm>
            <a:off x="1908311" y="0"/>
            <a:ext cx="980664" cy="1007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A5AD32-7A19-471A-9A4E-15C21321E77D}"/>
              </a:ext>
            </a:extLst>
          </p:cNvPr>
          <p:cNvSpPr/>
          <p:nvPr/>
        </p:nvSpPr>
        <p:spPr>
          <a:xfrm>
            <a:off x="2888975" y="-2"/>
            <a:ext cx="1643264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Tentang</a:t>
            </a:r>
            <a:r>
              <a:rPr lang="en-US" b="1" dirty="0"/>
              <a:t> kami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9823B7-4D4D-46A6-8080-086B118D9FAF}"/>
              </a:ext>
            </a:extLst>
          </p:cNvPr>
          <p:cNvSpPr txBox="1"/>
          <p:nvPr/>
        </p:nvSpPr>
        <p:spPr>
          <a:xfrm>
            <a:off x="1324253" y="4867262"/>
            <a:ext cx="343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Perumahan</a:t>
            </a:r>
            <a:r>
              <a:rPr lang="en-US" b="1" dirty="0"/>
              <a:t> </a:t>
            </a:r>
            <a:r>
              <a:rPr lang="en-US" b="1" dirty="0" err="1"/>
              <a:t>Arjasa</a:t>
            </a:r>
            <a:r>
              <a:rPr lang="en-US" b="1" dirty="0"/>
              <a:t> </a:t>
            </a:r>
            <a:r>
              <a:rPr lang="en-US" b="1" dirty="0" err="1"/>
              <a:t>Asri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C03BD3-D2E8-4608-964B-14B01FD13F67}"/>
              </a:ext>
            </a:extLst>
          </p:cNvPr>
          <p:cNvSpPr txBox="1"/>
          <p:nvPr/>
        </p:nvSpPr>
        <p:spPr>
          <a:xfrm>
            <a:off x="4423163" y="4867262"/>
            <a:ext cx="343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Perumahan</a:t>
            </a:r>
            <a:r>
              <a:rPr lang="en-US" b="1" dirty="0"/>
              <a:t> New </a:t>
            </a:r>
            <a:r>
              <a:rPr lang="en-US" b="1" dirty="0" err="1"/>
              <a:t>Arjasa</a:t>
            </a:r>
            <a:r>
              <a:rPr lang="en-US" b="1" dirty="0"/>
              <a:t> </a:t>
            </a:r>
            <a:r>
              <a:rPr lang="en-US" b="1" dirty="0" err="1"/>
              <a:t>Asri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0C58DF-3503-4572-A663-090112044FE5}"/>
              </a:ext>
            </a:extLst>
          </p:cNvPr>
          <p:cNvSpPr txBox="1"/>
          <p:nvPr/>
        </p:nvSpPr>
        <p:spPr>
          <a:xfrm>
            <a:off x="8182708" y="4867262"/>
            <a:ext cx="343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Perumahan</a:t>
            </a:r>
            <a:r>
              <a:rPr lang="en-US" b="1" dirty="0"/>
              <a:t> </a:t>
            </a:r>
            <a:r>
              <a:rPr lang="en-US" b="1" dirty="0" err="1"/>
              <a:t>Antirogo</a:t>
            </a:r>
            <a:r>
              <a:rPr lang="en-US" b="1" dirty="0"/>
              <a:t>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E44ED6-6C6F-4BDF-BF40-6B4871C0A4B0}"/>
              </a:ext>
            </a:extLst>
          </p:cNvPr>
          <p:cNvSpPr/>
          <p:nvPr/>
        </p:nvSpPr>
        <p:spPr>
          <a:xfrm>
            <a:off x="795130" y="1745508"/>
            <a:ext cx="3214162" cy="2858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6F26F78-CB54-4660-99A0-3FA1BE893CD3}"/>
              </a:ext>
            </a:extLst>
          </p:cNvPr>
          <p:cNvSpPr/>
          <p:nvPr/>
        </p:nvSpPr>
        <p:spPr>
          <a:xfrm>
            <a:off x="1919832" y="2017514"/>
            <a:ext cx="965833" cy="967554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079BAC-9042-4D34-BF65-1F5CC3FA51D7}"/>
              </a:ext>
            </a:extLst>
          </p:cNvPr>
          <p:cNvSpPr/>
          <p:nvPr/>
        </p:nvSpPr>
        <p:spPr>
          <a:xfrm>
            <a:off x="1878529" y="3059998"/>
            <a:ext cx="1048395" cy="9322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413E59-34F0-467A-9662-38B2CAB9D939}"/>
              </a:ext>
            </a:extLst>
          </p:cNvPr>
          <p:cNvSpPr/>
          <p:nvPr/>
        </p:nvSpPr>
        <p:spPr>
          <a:xfrm>
            <a:off x="4532239" y="1745508"/>
            <a:ext cx="3214162" cy="2858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D4F799B-40BB-4043-90E3-38400997C5F5}"/>
              </a:ext>
            </a:extLst>
          </p:cNvPr>
          <p:cNvSpPr/>
          <p:nvPr/>
        </p:nvSpPr>
        <p:spPr>
          <a:xfrm>
            <a:off x="5656941" y="2017514"/>
            <a:ext cx="965833" cy="967554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10A033-C47D-4B8A-BF6E-8CB9CCBEADBB}"/>
              </a:ext>
            </a:extLst>
          </p:cNvPr>
          <p:cNvSpPr/>
          <p:nvPr/>
        </p:nvSpPr>
        <p:spPr>
          <a:xfrm>
            <a:off x="5615638" y="3059998"/>
            <a:ext cx="1048395" cy="9322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5D7369-63C0-40E5-9B7C-E659D6CB7E4F}"/>
              </a:ext>
            </a:extLst>
          </p:cNvPr>
          <p:cNvSpPr/>
          <p:nvPr/>
        </p:nvSpPr>
        <p:spPr>
          <a:xfrm>
            <a:off x="8182708" y="1756584"/>
            <a:ext cx="3214162" cy="2858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C54A50F6-8F5D-472E-92A4-C73CF4D94B0F}"/>
              </a:ext>
            </a:extLst>
          </p:cNvPr>
          <p:cNvSpPr/>
          <p:nvPr/>
        </p:nvSpPr>
        <p:spPr>
          <a:xfrm>
            <a:off x="9307410" y="2028590"/>
            <a:ext cx="965833" cy="967554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970152-B6F5-42B3-9C32-67B4F21ADC60}"/>
              </a:ext>
            </a:extLst>
          </p:cNvPr>
          <p:cNvSpPr/>
          <p:nvPr/>
        </p:nvSpPr>
        <p:spPr>
          <a:xfrm>
            <a:off x="9266107" y="3071074"/>
            <a:ext cx="1048395" cy="9322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87448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77977A-BF94-481B-9A0E-4CB0C44A80F3}"/>
              </a:ext>
            </a:extLst>
          </p:cNvPr>
          <p:cNvSpPr/>
          <p:nvPr/>
        </p:nvSpPr>
        <p:spPr>
          <a:xfrm>
            <a:off x="4532243" y="0"/>
            <a:ext cx="5983355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C15B4-E82F-432F-ABBA-996844E640BB}"/>
              </a:ext>
            </a:extLst>
          </p:cNvPr>
          <p:cNvSpPr/>
          <p:nvPr/>
        </p:nvSpPr>
        <p:spPr>
          <a:xfrm>
            <a:off x="-4" y="1007163"/>
            <a:ext cx="1908311" cy="58508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13183E-F06E-47F7-8C51-A4D844B8C989}"/>
              </a:ext>
            </a:extLst>
          </p:cNvPr>
          <p:cNvSpPr/>
          <p:nvPr/>
        </p:nvSpPr>
        <p:spPr>
          <a:xfrm>
            <a:off x="-3" y="-1"/>
            <a:ext cx="1908313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Administrator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A8608D-530F-40A2-9BF9-364BAB0DE83B}"/>
              </a:ext>
            </a:extLst>
          </p:cNvPr>
          <p:cNvSpPr/>
          <p:nvPr/>
        </p:nvSpPr>
        <p:spPr>
          <a:xfrm>
            <a:off x="10515602" y="-1"/>
            <a:ext cx="1676398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Akun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305B0-3021-4391-8500-34E08DCE3E7F}"/>
              </a:ext>
            </a:extLst>
          </p:cNvPr>
          <p:cNvSpPr/>
          <p:nvPr/>
        </p:nvSpPr>
        <p:spPr>
          <a:xfrm>
            <a:off x="1908311" y="0"/>
            <a:ext cx="980664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A5AD32-7A19-471A-9A4E-15C21321E77D}"/>
              </a:ext>
            </a:extLst>
          </p:cNvPr>
          <p:cNvSpPr/>
          <p:nvPr/>
        </p:nvSpPr>
        <p:spPr>
          <a:xfrm>
            <a:off x="2888975" y="-2"/>
            <a:ext cx="1643264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Tentang</a:t>
            </a:r>
            <a:r>
              <a:rPr lang="en-US" b="1" dirty="0"/>
              <a:t> kami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E0862B-77C4-46E0-8747-5BA019CA23A0}"/>
              </a:ext>
            </a:extLst>
          </p:cNvPr>
          <p:cNvSpPr/>
          <p:nvPr/>
        </p:nvSpPr>
        <p:spPr>
          <a:xfrm>
            <a:off x="132519" y="1461050"/>
            <a:ext cx="1643264" cy="59634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EBB9A4-2753-4030-A792-F8DB76E34598}"/>
              </a:ext>
            </a:extLst>
          </p:cNvPr>
          <p:cNvSpPr/>
          <p:nvPr/>
        </p:nvSpPr>
        <p:spPr>
          <a:xfrm>
            <a:off x="132519" y="2358883"/>
            <a:ext cx="1643264" cy="6294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Perumahan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F0A3F8-E137-4AEA-B0D9-25B9F836F570}"/>
              </a:ext>
            </a:extLst>
          </p:cNvPr>
          <p:cNvSpPr/>
          <p:nvPr/>
        </p:nvSpPr>
        <p:spPr>
          <a:xfrm>
            <a:off x="132519" y="3240160"/>
            <a:ext cx="1643264" cy="6294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00F771-9BBE-4E12-A153-312A6570D7E5}"/>
              </a:ext>
            </a:extLst>
          </p:cNvPr>
          <p:cNvSpPr/>
          <p:nvPr/>
        </p:nvSpPr>
        <p:spPr>
          <a:xfrm>
            <a:off x="132519" y="4121437"/>
            <a:ext cx="1643264" cy="6294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Report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609E080-5F24-4AD5-9EE2-C34129DAD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517250"/>
              </p:ext>
            </p:extLst>
          </p:nvPr>
        </p:nvGraphicFramePr>
        <p:xfrm>
          <a:off x="2160104" y="2213558"/>
          <a:ext cx="9899376" cy="21711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8221">
                  <a:extLst>
                    <a:ext uri="{9D8B030D-6E8A-4147-A177-3AD203B41FA5}">
                      <a16:colId xmlns:a16="http://schemas.microsoft.com/office/drawing/2014/main" val="521941766"/>
                    </a:ext>
                  </a:extLst>
                </a:gridCol>
                <a:gridCol w="1234697">
                  <a:extLst>
                    <a:ext uri="{9D8B030D-6E8A-4147-A177-3AD203B41FA5}">
                      <a16:colId xmlns:a16="http://schemas.microsoft.com/office/drawing/2014/main" val="3304207155"/>
                    </a:ext>
                  </a:extLst>
                </a:gridCol>
                <a:gridCol w="1561513">
                  <a:extLst>
                    <a:ext uri="{9D8B030D-6E8A-4147-A177-3AD203B41FA5}">
                      <a16:colId xmlns:a16="http://schemas.microsoft.com/office/drawing/2014/main" val="4293689016"/>
                    </a:ext>
                  </a:extLst>
                </a:gridCol>
                <a:gridCol w="1026942">
                  <a:extLst>
                    <a:ext uri="{9D8B030D-6E8A-4147-A177-3AD203B41FA5}">
                      <a16:colId xmlns:a16="http://schemas.microsoft.com/office/drawing/2014/main" val="350394068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3268160331"/>
                    </a:ext>
                  </a:extLst>
                </a:gridCol>
                <a:gridCol w="1252025">
                  <a:extLst>
                    <a:ext uri="{9D8B030D-6E8A-4147-A177-3AD203B41FA5}">
                      <a16:colId xmlns:a16="http://schemas.microsoft.com/office/drawing/2014/main" val="3022370285"/>
                    </a:ext>
                  </a:extLst>
                </a:gridCol>
                <a:gridCol w="1014349">
                  <a:extLst>
                    <a:ext uri="{9D8B030D-6E8A-4147-A177-3AD203B41FA5}">
                      <a16:colId xmlns:a16="http://schemas.microsoft.com/office/drawing/2014/main" val="2152334100"/>
                    </a:ext>
                  </a:extLst>
                </a:gridCol>
                <a:gridCol w="1250154">
                  <a:extLst>
                    <a:ext uri="{9D8B030D-6E8A-4147-A177-3AD203B41FA5}">
                      <a16:colId xmlns:a16="http://schemas.microsoft.com/office/drawing/2014/main" val="1190173833"/>
                    </a:ext>
                  </a:extLst>
                </a:gridCol>
                <a:gridCol w="1227752">
                  <a:extLst>
                    <a:ext uri="{9D8B030D-6E8A-4147-A177-3AD203B41FA5}">
                      <a16:colId xmlns:a16="http://schemas.microsoft.com/office/drawing/2014/main" val="179594417"/>
                    </a:ext>
                  </a:extLst>
                </a:gridCol>
              </a:tblGrid>
              <a:tr h="556146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Perumahan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Fasilitas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09401"/>
                  </a:ext>
                </a:extLst>
              </a:tr>
              <a:tr h="76551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Ibu</a:t>
                      </a:r>
                      <a:r>
                        <a:rPr lang="en-US" dirty="0"/>
                        <a:t> 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Arjasa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Asri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rp1500000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373024"/>
                  </a:ext>
                </a:extLst>
              </a:tr>
              <a:tr h="76551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Ibu</a:t>
                      </a:r>
                      <a:r>
                        <a:rPr lang="en-US" dirty="0"/>
                        <a:t> 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</a:t>
                      </a:r>
                      <a:r>
                        <a:rPr lang="en-US" dirty="0" err="1"/>
                        <a:t>Arjasa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Asri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rp1500000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28329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12053FCA-393E-42DA-9A8C-49A6B0616FBE}"/>
              </a:ext>
            </a:extLst>
          </p:cNvPr>
          <p:cNvSpPr/>
          <p:nvPr/>
        </p:nvSpPr>
        <p:spPr>
          <a:xfrm>
            <a:off x="10858520" y="2841674"/>
            <a:ext cx="1056815" cy="25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C2092C-DBB1-4491-9531-95502F0F2787}"/>
              </a:ext>
            </a:extLst>
          </p:cNvPr>
          <p:cNvSpPr/>
          <p:nvPr/>
        </p:nvSpPr>
        <p:spPr>
          <a:xfrm>
            <a:off x="10870847" y="3616421"/>
            <a:ext cx="1056815" cy="25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73BC4C-9516-4D0D-AA74-EE171748416C}"/>
              </a:ext>
            </a:extLst>
          </p:cNvPr>
          <p:cNvSpPr/>
          <p:nvPr/>
        </p:nvSpPr>
        <p:spPr>
          <a:xfrm>
            <a:off x="2617013" y="1344116"/>
            <a:ext cx="954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User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B9093E-ED9A-414F-9FC0-9BE7EEDE57E6}"/>
              </a:ext>
            </a:extLst>
          </p:cNvPr>
          <p:cNvSpPr/>
          <p:nvPr/>
        </p:nvSpPr>
        <p:spPr>
          <a:xfrm>
            <a:off x="10870848" y="3137095"/>
            <a:ext cx="1056815" cy="253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Ubah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C05FFF-11F2-4AF9-9ACC-3D3B09394EFA}"/>
              </a:ext>
            </a:extLst>
          </p:cNvPr>
          <p:cNvSpPr/>
          <p:nvPr/>
        </p:nvSpPr>
        <p:spPr>
          <a:xfrm>
            <a:off x="10870847" y="3932581"/>
            <a:ext cx="1056815" cy="253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Ubah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6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77977A-BF94-481B-9A0E-4CB0C44A80F3}"/>
              </a:ext>
            </a:extLst>
          </p:cNvPr>
          <p:cNvSpPr/>
          <p:nvPr/>
        </p:nvSpPr>
        <p:spPr>
          <a:xfrm>
            <a:off x="4532243" y="0"/>
            <a:ext cx="5983355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C15B4-E82F-432F-ABBA-996844E640BB}"/>
              </a:ext>
            </a:extLst>
          </p:cNvPr>
          <p:cNvSpPr/>
          <p:nvPr/>
        </p:nvSpPr>
        <p:spPr>
          <a:xfrm>
            <a:off x="-4" y="1007163"/>
            <a:ext cx="1908311" cy="58508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13183E-F06E-47F7-8C51-A4D844B8C989}"/>
              </a:ext>
            </a:extLst>
          </p:cNvPr>
          <p:cNvSpPr/>
          <p:nvPr/>
        </p:nvSpPr>
        <p:spPr>
          <a:xfrm>
            <a:off x="-3" y="-1"/>
            <a:ext cx="1908313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Administrator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A8608D-530F-40A2-9BF9-364BAB0DE83B}"/>
              </a:ext>
            </a:extLst>
          </p:cNvPr>
          <p:cNvSpPr/>
          <p:nvPr/>
        </p:nvSpPr>
        <p:spPr>
          <a:xfrm>
            <a:off x="10515602" y="-1"/>
            <a:ext cx="1676398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Akun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305B0-3021-4391-8500-34E08DCE3E7F}"/>
              </a:ext>
            </a:extLst>
          </p:cNvPr>
          <p:cNvSpPr/>
          <p:nvPr/>
        </p:nvSpPr>
        <p:spPr>
          <a:xfrm>
            <a:off x="1908311" y="0"/>
            <a:ext cx="980664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A5AD32-7A19-471A-9A4E-15C21321E77D}"/>
              </a:ext>
            </a:extLst>
          </p:cNvPr>
          <p:cNvSpPr/>
          <p:nvPr/>
        </p:nvSpPr>
        <p:spPr>
          <a:xfrm>
            <a:off x="2888975" y="-2"/>
            <a:ext cx="1643264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Tentang</a:t>
            </a:r>
            <a:r>
              <a:rPr lang="en-US" b="1" dirty="0"/>
              <a:t> kami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E0862B-77C4-46E0-8747-5BA019CA23A0}"/>
              </a:ext>
            </a:extLst>
          </p:cNvPr>
          <p:cNvSpPr/>
          <p:nvPr/>
        </p:nvSpPr>
        <p:spPr>
          <a:xfrm>
            <a:off x="132519" y="1461050"/>
            <a:ext cx="1643264" cy="59634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EBB9A4-2753-4030-A792-F8DB76E34598}"/>
              </a:ext>
            </a:extLst>
          </p:cNvPr>
          <p:cNvSpPr/>
          <p:nvPr/>
        </p:nvSpPr>
        <p:spPr>
          <a:xfrm>
            <a:off x="132519" y="2358883"/>
            <a:ext cx="1643264" cy="6294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Perumahan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F0A3F8-E137-4AEA-B0D9-25B9F836F570}"/>
              </a:ext>
            </a:extLst>
          </p:cNvPr>
          <p:cNvSpPr/>
          <p:nvPr/>
        </p:nvSpPr>
        <p:spPr>
          <a:xfrm>
            <a:off x="132519" y="3240160"/>
            <a:ext cx="1643264" cy="6294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00F771-9BBE-4E12-A153-312A6570D7E5}"/>
              </a:ext>
            </a:extLst>
          </p:cNvPr>
          <p:cNvSpPr/>
          <p:nvPr/>
        </p:nvSpPr>
        <p:spPr>
          <a:xfrm>
            <a:off x="132519" y="4121437"/>
            <a:ext cx="1643264" cy="6294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Report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609E080-5F24-4AD5-9EE2-C34129DAD85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60104" y="2213558"/>
          <a:ext cx="9899376" cy="21711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8221">
                  <a:extLst>
                    <a:ext uri="{9D8B030D-6E8A-4147-A177-3AD203B41FA5}">
                      <a16:colId xmlns:a16="http://schemas.microsoft.com/office/drawing/2014/main" val="521941766"/>
                    </a:ext>
                  </a:extLst>
                </a:gridCol>
                <a:gridCol w="1234697">
                  <a:extLst>
                    <a:ext uri="{9D8B030D-6E8A-4147-A177-3AD203B41FA5}">
                      <a16:colId xmlns:a16="http://schemas.microsoft.com/office/drawing/2014/main" val="3304207155"/>
                    </a:ext>
                  </a:extLst>
                </a:gridCol>
                <a:gridCol w="1561513">
                  <a:extLst>
                    <a:ext uri="{9D8B030D-6E8A-4147-A177-3AD203B41FA5}">
                      <a16:colId xmlns:a16="http://schemas.microsoft.com/office/drawing/2014/main" val="4293689016"/>
                    </a:ext>
                  </a:extLst>
                </a:gridCol>
                <a:gridCol w="1026942">
                  <a:extLst>
                    <a:ext uri="{9D8B030D-6E8A-4147-A177-3AD203B41FA5}">
                      <a16:colId xmlns:a16="http://schemas.microsoft.com/office/drawing/2014/main" val="350394068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3268160331"/>
                    </a:ext>
                  </a:extLst>
                </a:gridCol>
                <a:gridCol w="1252025">
                  <a:extLst>
                    <a:ext uri="{9D8B030D-6E8A-4147-A177-3AD203B41FA5}">
                      <a16:colId xmlns:a16="http://schemas.microsoft.com/office/drawing/2014/main" val="3022370285"/>
                    </a:ext>
                  </a:extLst>
                </a:gridCol>
                <a:gridCol w="1014349">
                  <a:extLst>
                    <a:ext uri="{9D8B030D-6E8A-4147-A177-3AD203B41FA5}">
                      <a16:colId xmlns:a16="http://schemas.microsoft.com/office/drawing/2014/main" val="2152334100"/>
                    </a:ext>
                  </a:extLst>
                </a:gridCol>
                <a:gridCol w="1250154">
                  <a:extLst>
                    <a:ext uri="{9D8B030D-6E8A-4147-A177-3AD203B41FA5}">
                      <a16:colId xmlns:a16="http://schemas.microsoft.com/office/drawing/2014/main" val="1190173833"/>
                    </a:ext>
                  </a:extLst>
                </a:gridCol>
                <a:gridCol w="1227752">
                  <a:extLst>
                    <a:ext uri="{9D8B030D-6E8A-4147-A177-3AD203B41FA5}">
                      <a16:colId xmlns:a16="http://schemas.microsoft.com/office/drawing/2014/main" val="179594417"/>
                    </a:ext>
                  </a:extLst>
                </a:gridCol>
              </a:tblGrid>
              <a:tr h="556146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Perumahan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Fasilitas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09401"/>
                  </a:ext>
                </a:extLst>
              </a:tr>
              <a:tr h="76551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Ibu</a:t>
                      </a:r>
                      <a:r>
                        <a:rPr lang="en-US" dirty="0"/>
                        <a:t> 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Arjasa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Asri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rp1500000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373024"/>
                  </a:ext>
                </a:extLst>
              </a:tr>
              <a:tr h="76551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Ibu</a:t>
                      </a:r>
                      <a:r>
                        <a:rPr lang="en-US" dirty="0"/>
                        <a:t> 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</a:t>
                      </a:r>
                      <a:r>
                        <a:rPr lang="en-US" dirty="0" err="1"/>
                        <a:t>Arjasa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Asri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rp1500000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28329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12053FCA-393E-42DA-9A8C-49A6B0616FBE}"/>
              </a:ext>
            </a:extLst>
          </p:cNvPr>
          <p:cNvSpPr/>
          <p:nvPr/>
        </p:nvSpPr>
        <p:spPr>
          <a:xfrm>
            <a:off x="10858520" y="2841674"/>
            <a:ext cx="1056815" cy="25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C2092C-DBB1-4491-9531-95502F0F2787}"/>
              </a:ext>
            </a:extLst>
          </p:cNvPr>
          <p:cNvSpPr/>
          <p:nvPr/>
        </p:nvSpPr>
        <p:spPr>
          <a:xfrm>
            <a:off x="10870847" y="3616421"/>
            <a:ext cx="1056815" cy="25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73BC4C-9516-4D0D-AA74-EE171748416C}"/>
              </a:ext>
            </a:extLst>
          </p:cNvPr>
          <p:cNvSpPr/>
          <p:nvPr/>
        </p:nvSpPr>
        <p:spPr>
          <a:xfrm>
            <a:off x="2435489" y="1344116"/>
            <a:ext cx="1317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/>
              <a:t>Report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B9093E-ED9A-414F-9FC0-9BE7EEDE57E6}"/>
              </a:ext>
            </a:extLst>
          </p:cNvPr>
          <p:cNvSpPr/>
          <p:nvPr/>
        </p:nvSpPr>
        <p:spPr>
          <a:xfrm>
            <a:off x="10870848" y="3137095"/>
            <a:ext cx="1056815" cy="253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Ubah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C05FFF-11F2-4AF9-9ACC-3D3B09394EFA}"/>
              </a:ext>
            </a:extLst>
          </p:cNvPr>
          <p:cNvSpPr/>
          <p:nvPr/>
        </p:nvSpPr>
        <p:spPr>
          <a:xfrm>
            <a:off x="10870847" y="3932581"/>
            <a:ext cx="1056815" cy="253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Ubah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1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77977A-BF94-481B-9A0E-4CB0C44A80F3}"/>
              </a:ext>
            </a:extLst>
          </p:cNvPr>
          <p:cNvSpPr/>
          <p:nvPr/>
        </p:nvSpPr>
        <p:spPr>
          <a:xfrm>
            <a:off x="4532243" y="0"/>
            <a:ext cx="5983355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C15B4-E82F-432F-ABBA-996844E640BB}"/>
              </a:ext>
            </a:extLst>
          </p:cNvPr>
          <p:cNvSpPr/>
          <p:nvPr/>
        </p:nvSpPr>
        <p:spPr>
          <a:xfrm>
            <a:off x="722246" y="2623930"/>
            <a:ext cx="4035284" cy="3087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13183E-F06E-47F7-8C51-A4D844B8C989}"/>
              </a:ext>
            </a:extLst>
          </p:cNvPr>
          <p:cNvSpPr/>
          <p:nvPr/>
        </p:nvSpPr>
        <p:spPr>
          <a:xfrm>
            <a:off x="-3" y="-1"/>
            <a:ext cx="1908313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carirumah.com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A8608D-530F-40A2-9BF9-364BAB0DE83B}"/>
              </a:ext>
            </a:extLst>
          </p:cNvPr>
          <p:cNvSpPr/>
          <p:nvPr/>
        </p:nvSpPr>
        <p:spPr>
          <a:xfrm>
            <a:off x="10515602" y="-1"/>
            <a:ext cx="1676398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Akun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305B0-3021-4391-8500-34E08DCE3E7F}"/>
              </a:ext>
            </a:extLst>
          </p:cNvPr>
          <p:cNvSpPr/>
          <p:nvPr/>
        </p:nvSpPr>
        <p:spPr>
          <a:xfrm>
            <a:off x="1908311" y="0"/>
            <a:ext cx="980664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A5AD32-7A19-471A-9A4E-15C21321E77D}"/>
              </a:ext>
            </a:extLst>
          </p:cNvPr>
          <p:cNvSpPr/>
          <p:nvPr/>
        </p:nvSpPr>
        <p:spPr>
          <a:xfrm>
            <a:off x="2888975" y="-2"/>
            <a:ext cx="1643264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Tentang</a:t>
            </a:r>
            <a:r>
              <a:rPr lang="en-US" b="1" dirty="0"/>
              <a:t> kami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4C2BE0-9E08-48E6-AB00-969476A3606E}"/>
              </a:ext>
            </a:extLst>
          </p:cNvPr>
          <p:cNvSpPr/>
          <p:nvPr/>
        </p:nvSpPr>
        <p:spPr>
          <a:xfrm>
            <a:off x="7523920" y="2559688"/>
            <a:ext cx="3780184" cy="357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Nama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C3750D-0D05-4244-ACBF-1EC1511FBE0D}"/>
              </a:ext>
            </a:extLst>
          </p:cNvPr>
          <p:cNvSpPr/>
          <p:nvPr/>
        </p:nvSpPr>
        <p:spPr>
          <a:xfrm>
            <a:off x="7523920" y="2991615"/>
            <a:ext cx="3780184" cy="1530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EA53A8E6-A619-4CC4-8779-A5974C1B5113}"/>
              </a:ext>
            </a:extLst>
          </p:cNvPr>
          <p:cNvSpPr/>
          <p:nvPr/>
        </p:nvSpPr>
        <p:spPr>
          <a:xfrm>
            <a:off x="2133601" y="2991615"/>
            <a:ext cx="1212573" cy="1045322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A798BF-A830-4E50-BC0B-BD2755BD0590}"/>
              </a:ext>
            </a:extLst>
          </p:cNvPr>
          <p:cNvSpPr/>
          <p:nvPr/>
        </p:nvSpPr>
        <p:spPr>
          <a:xfrm>
            <a:off x="2081772" y="4093209"/>
            <a:ext cx="1316229" cy="10071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506FF-C3E2-432F-897C-DA3A88FDE268}"/>
              </a:ext>
            </a:extLst>
          </p:cNvPr>
          <p:cNvSpPr txBox="1"/>
          <p:nvPr/>
        </p:nvSpPr>
        <p:spPr>
          <a:xfrm>
            <a:off x="682486" y="1181025"/>
            <a:ext cx="456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Perumahan</a:t>
            </a:r>
            <a:r>
              <a:rPr lang="en-US" sz="2400" dirty="0"/>
              <a:t> New </a:t>
            </a:r>
            <a:r>
              <a:rPr lang="en-US" sz="2400" dirty="0" err="1"/>
              <a:t>Arjasa</a:t>
            </a:r>
            <a:r>
              <a:rPr lang="en-US" sz="2400" dirty="0"/>
              <a:t> </a:t>
            </a:r>
            <a:r>
              <a:rPr lang="en-US" sz="2400" dirty="0" err="1"/>
              <a:t>Asri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D87183-9E2B-4B5B-886C-164BE3DB8CCB}"/>
              </a:ext>
            </a:extLst>
          </p:cNvPr>
          <p:cNvSpPr txBox="1"/>
          <p:nvPr/>
        </p:nvSpPr>
        <p:spPr>
          <a:xfrm>
            <a:off x="7374834" y="1579602"/>
            <a:ext cx="343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Jalan </a:t>
            </a:r>
            <a:r>
              <a:rPr lang="en-US" dirty="0" err="1"/>
              <a:t>Kebangsaan</a:t>
            </a: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358D47-D63B-4F64-AB6E-85CA87C321F9}"/>
              </a:ext>
            </a:extLst>
          </p:cNvPr>
          <p:cNvSpPr txBox="1"/>
          <p:nvPr/>
        </p:nvSpPr>
        <p:spPr>
          <a:xfrm>
            <a:off x="696553" y="5698565"/>
            <a:ext cx="406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Stok : 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909C4E-D847-4AC4-8E4C-F11F0E283562}"/>
              </a:ext>
            </a:extLst>
          </p:cNvPr>
          <p:cNvSpPr txBox="1"/>
          <p:nvPr/>
        </p:nvSpPr>
        <p:spPr>
          <a:xfrm>
            <a:off x="650183" y="5956452"/>
            <a:ext cx="410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rp1500000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800C59-A953-4396-B3CF-A1E76D2BD2FA}"/>
              </a:ext>
            </a:extLst>
          </p:cNvPr>
          <p:cNvSpPr txBox="1"/>
          <p:nvPr/>
        </p:nvSpPr>
        <p:spPr>
          <a:xfrm>
            <a:off x="7432320" y="2143001"/>
            <a:ext cx="343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Diskusi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F49FD-63BB-429C-95F3-2A127256DB8B}"/>
              </a:ext>
            </a:extLst>
          </p:cNvPr>
          <p:cNvSpPr/>
          <p:nvPr/>
        </p:nvSpPr>
        <p:spPr>
          <a:xfrm>
            <a:off x="722246" y="2094576"/>
            <a:ext cx="1437863" cy="3578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376CD73-9C0B-480D-9734-3C1324413492}"/>
              </a:ext>
            </a:extLst>
          </p:cNvPr>
          <p:cNvSpPr/>
          <p:nvPr/>
        </p:nvSpPr>
        <p:spPr>
          <a:xfrm rot="10800000">
            <a:off x="1908309" y="2199904"/>
            <a:ext cx="155567" cy="1792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649BD2-6968-4A3D-97A6-0C9D6BD674C1}"/>
              </a:ext>
            </a:extLst>
          </p:cNvPr>
          <p:cNvSpPr txBox="1"/>
          <p:nvPr/>
        </p:nvSpPr>
        <p:spPr>
          <a:xfrm>
            <a:off x="682485" y="1584956"/>
            <a:ext cx="343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Sabtu</a:t>
            </a:r>
            <a:r>
              <a:rPr lang="en-US" dirty="0"/>
              <a:t>, 15 </a:t>
            </a:r>
            <a:r>
              <a:rPr lang="en-US" dirty="0" err="1"/>
              <a:t>Oktober</a:t>
            </a:r>
            <a:r>
              <a:rPr lang="en-US" dirty="0"/>
              <a:t> 2017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D1E718-4560-4200-819F-68D3F93C66AA}"/>
              </a:ext>
            </a:extLst>
          </p:cNvPr>
          <p:cNvSpPr/>
          <p:nvPr/>
        </p:nvSpPr>
        <p:spPr>
          <a:xfrm>
            <a:off x="10210807" y="1370449"/>
            <a:ext cx="1142994" cy="3578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C6FB3F-E678-4E0C-BF3C-ADB695C9AE53}"/>
              </a:ext>
            </a:extLst>
          </p:cNvPr>
          <p:cNvSpPr/>
          <p:nvPr/>
        </p:nvSpPr>
        <p:spPr>
          <a:xfrm>
            <a:off x="7523920" y="4629753"/>
            <a:ext cx="1015169" cy="3578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Kirim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52CF83-C9F4-4EC9-9B7B-9C377C245D28}"/>
              </a:ext>
            </a:extLst>
          </p:cNvPr>
          <p:cNvSpPr/>
          <p:nvPr/>
        </p:nvSpPr>
        <p:spPr>
          <a:xfrm>
            <a:off x="7573617" y="5487551"/>
            <a:ext cx="3780184" cy="12920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Sabtu</a:t>
            </a:r>
            <a:r>
              <a:rPr lang="en-US" dirty="0">
                <a:solidFill>
                  <a:schemeClr val="tx1"/>
                </a:solidFill>
              </a:rPr>
              <a:t>, 15 </a:t>
            </a:r>
            <a:r>
              <a:rPr lang="en-US" dirty="0" err="1">
                <a:solidFill>
                  <a:schemeClr val="tx1"/>
                </a:solidFill>
              </a:rPr>
              <a:t>Oktober</a:t>
            </a:r>
            <a:r>
              <a:rPr lang="en-US" dirty="0">
                <a:solidFill>
                  <a:schemeClr val="tx1"/>
                </a:solidFill>
              </a:rPr>
              <a:t> 2017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Halo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F4B0B1-38E5-4637-A3A7-6E70BF890787}"/>
              </a:ext>
            </a:extLst>
          </p:cNvPr>
          <p:cNvSpPr/>
          <p:nvPr/>
        </p:nvSpPr>
        <p:spPr>
          <a:xfrm>
            <a:off x="7573617" y="5403860"/>
            <a:ext cx="3780184" cy="357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Reza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3E07AD-A016-495B-923E-3BF9B0B52052}"/>
              </a:ext>
            </a:extLst>
          </p:cNvPr>
          <p:cNvSpPr/>
          <p:nvPr/>
        </p:nvSpPr>
        <p:spPr>
          <a:xfrm>
            <a:off x="722246" y="6363206"/>
            <a:ext cx="3990987" cy="3578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Kontak</a:t>
            </a:r>
            <a:r>
              <a:rPr lang="en-US" dirty="0">
                <a:solidFill>
                  <a:schemeClr val="tx1"/>
                </a:solidFill>
              </a:rPr>
              <a:t> Developer</a:t>
            </a:r>
          </a:p>
        </p:txBody>
      </p:sp>
    </p:spTree>
    <p:extLst>
      <p:ext uri="{BB962C8B-B14F-4D97-AF65-F5344CB8AC3E}">
        <p14:creationId xmlns:p14="http://schemas.microsoft.com/office/powerpoint/2010/main" val="321120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77977A-BF94-481B-9A0E-4CB0C44A80F3}"/>
              </a:ext>
            </a:extLst>
          </p:cNvPr>
          <p:cNvSpPr/>
          <p:nvPr/>
        </p:nvSpPr>
        <p:spPr>
          <a:xfrm>
            <a:off x="4532243" y="0"/>
            <a:ext cx="5983355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C15B4-E82F-432F-ABBA-996844E640BB}"/>
              </a:ext>
            </a:extLst>
          </p:cNvPr>
          <p:cNvSpPr/>
          <p:nvPr/>
        </p:nvSpPr>
        <p:spPr>
          <a:xfrm>
            <a:off x="1172818" y="2752995"/>
            <a:ext cx="3432313" cy="49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13183E-F06E-47F7-8C51-A4D844B8C989}"/>
              </a:ext>
            </a:extLst>
          </p:cNvPr>
          <p:cNvSpPr/>
          <p:nvPr/>
        </p:nvSpPr>
        <p:spPr>
          <a:xfrm>
            <a:off x="-3" y="-1"/>
            <a:ext cx="1908313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carirumah.com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A8608D-530F-40A2-9BF9-364BAB0DE83B}"/>
              </a:ext>
            </a:extLst>
          </p:cNvPr>
          <p:cNvSpPr/>
          <p:nvPr/>
        </p:nvSpPr>
        <p:spPr>
          <a:xfrm>
            <a:off x="10515602" y="-1"/>
            <a:ext cx="1676398" cy="10071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Akun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305B0-3021-4391-8500-34E08DCE3E7F}"/>
              </a:ext>
            </a:extLst>
          </p:cNvPr>
          <p:cNvSpPr/>
          <p:nvPr/>
        </p:nvSpPr>
        <p:spPr>
          <a:xfrm>
            <a:off x="1908311" y="0"/>
            <a:ext cx="980664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A5AD32-7A19-471A-9A4E-15C21321E77D}"/>
              </a:ext>
            </a:extLst>
          </p:cNvPr>
          <p:cNvSpPr/>
          <p:nvPr/>
        </p:nvSpPr>
        <p:spPr>
          <a:xfrm>
            <a:off x="2888975" y="-2"/>
            <a:ext cx="1643264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Tentang</a:t>
            </a:r>
            <a:r>
              <a:rPr lang="en-US" b="1" dirty="0"/>
              <a:t> kami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D22BDC-B6CB-45F0-AF62-2E8D721DAB64}"/>
              </a:ext>
            </a:extLst>
          </p:cNvPr>
          <p:cNvSpPr/>
          <p:nvPr/>
        </p:nvSpPr>
        <p:spPr>
          <a:xfrm>
            <a:off x="1172818" y="5135649"/>
            <a:ext cx="3432313" cy="49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3C25D4-37BB-4E12-BA69-3D6132C99A13}"/>
              </a:ext>
            </a:extLst>
          </p:cNvPr>
          <p:cNvSpPr/>
          <p:nvPr/>
        </p:nvSpPr>
        <p:spPr>
          <a:xfrm>
            <a:off x="1172817" y="4002155"/>
            <a:ext cx="3432313" cy="49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2E1DD-8A49-4115-9226-77903D2CB999}"/>
              </a:ext>
            </a:extLst>
          </p:cNvPr>
          <p:cNvSpPr/>
          <p:nvPr/>
        </p:nvSpPr>
        <p:spPr>
          <a:xfrm>
            <a:off x="8063948" y="2752995"/>
            <a:ext cx="3432313" cy="49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8FB881-1413-4C22-B807-FB96438EB93C}"/>
              </a:ext>
            </a:extLst>
          </p:cNvPr>
          <p:cNvSpPr/>
          <p:nvPr/>
        </p:nvSpPr>
        <p:spPr>
          <a:xfrm>
            <a:off x="8063947" y="4002155"/>
            <a:ext cx="3432313" cy="49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CB719A-1287-4182-86D1-971C5C7C0012}"/>
              </a:ext>
            </a:extLst>
          </p:cNvPr>
          <p:cNvSpPr txBox="1"/>
          <p:nvPr/>
        </p:nvSpPr>
        <p:spPr>
          <a:xfrm>
            <a:off x="1172817" y="1600424"/>
            <a:ext cx="3432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DAFTAR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0BF8C6-3041-4655-8A5A-9411AC0C4AE1}"/>
              </a:ext>
            </a:extLst>
          </p:cNvPr>
          <p:cNvSpPr txBox="1"/>
          <p:nvPr/>
        </p:nvSpPr>
        <p:spPr>
          <a:xfrm>
            <a:off x="8063946" y="1531965"/>
            <a:ext cx="3432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LOGIN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E05526-3C96-4315-AB55-8C5984AE5FAC}"/>
              </a:ext>
            </a:extLst>
          </p:cNvPr>
          <p:cNvSpPr txBox="1"/>
          <p:nvPr/>
        </p:nvSpPr>
        <p:spPr>
          <a:xfrm>
            <a:off x="-258419" y="2364788"/>
            <a:ext cx="343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12C569-99D9-410C-9190-35EE9DE0A0E6}"/>
              </a:ext>
            </a:extLst>
          </p:cNvPr>
          <p:cNvSpPr txBox="1"/>
          <p:nvPr/>
        </p:nvSpPr>
        <p:spPr>
          <a:xfrm>
            <a:off x="-258419" y="3569159"/>
            <a:ext cx="343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B15539-B700-4C5F-AF1B-4C632C1B6523}"/>
              </a:ext>
            </a:extLst>
          </p:cNvPr>
          <p:cNvSpPr txBox="1"/>
          <p:nvPr/>
        </p:nvSpPr>
        <p:spPr>
          <a:xfrm>
            <a:off x="-99394" y="4773530"/>
            <a:ext cx="343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4FA923-387A-43FD-9328-C04FC631342E}"/>
              </a:ext>
            </a:extLst>
          </p:cNvPr>
          <p:cNvSpPr txBox="1"/>
          <p:nvPr/>
        </p:nvSpPr>
        <p:spPr>
          <a:xfrm>
            <a:off x="6738723" y="3632823"/>
            <a:ext cx="343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0E9FF2-67CA-4B71-AC6E-2FE494E32E08}"/>
              </a:ext>
            </a:extLst>
          </p:cNvPr>
          <p:cNvSpPr txBox="1"/>
          <p:nvPr/>
        </p:nvSpPr>
        <p:spPr>
          <a:xfrm>
            <a:off x="6632711" y="2375307"/>
            <a:ext cx="343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BD5AA3A-EC8B-41F1-9EBE-D156615E8F85}"/>
              </a:ext>
            </a:extLst>
          </p:cNvPr>
          <p:cNvCxnSpPr>
            <a:cxnSpLocks/>
          </p:cNvCxnSpPr>
          <p:nvPr/>
        </p:nvCxnSpPr>
        <p:spPr>
          <a:xfrm>
            <a:off x="6225667" y="1769593"/>
            <a:ext cx="0" cy="486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371A59B-2C3F-4329-BB53-81E70BFCA416}"/>
              </a:ext>
            </a:extLst>
          </p:cNvPr>
          <p:cNvSpPr/>
          <p:nvPr/>
        </p:nvSpPr>
        <p:spPr>
          <a:xfrm>
            <a:off x="2317475" y="6139644"/>
            <a:ext cx="1142994" cy="4903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Daftar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E7389D-4C71-4CD2-BA3E-2CC8472CCA1B}"/>
              </a:ext>
            </a:extLst>
          </p:cNvPr>
          <p:cNvSpPr/>
          <p:nvPr/>
        </p:nvSpPr>
        <p:spPr>
          <a:xfrm>
            <a:off x="9208606" y="4918711"/>
            <a:ext cx="1142994" cy="4903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4DE450-9A67-4AEE-9E48-FC2403FE46F0}"/>
              </a:ext>
            </a:extLst>
          </p:cNvPr>
          <p:cNvSpPr/>
          <p:nvPr/>
        </p:nvSpPr>
        <p:spPr>
          <a:xfrm>
            <a:off x="3881463" y="1084107"/>
            <a:ext cx="45734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18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77977A-BF94-481B-9A0E-4CB0C44A80F3}"/>
              </a:ext>
            </a:extLst>
          </p:cNvPr>
          <p:cNvSpPr/>
          <p:nvPr/>
        </p:nvSpPr>
        <p:spPr>
          <a:xfrm>
            <a:off x="4532243" y="0"/>
            <a:ext cx="5983355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C15B4-E82F-432F-ABBA-996844E640BB}"/>
              </a:ext>
            </a:extLst>
          </p:cNvPr>
          <p:cNvSpPr/>
          <p:nvPr/>
        </p:nvSpPr>
        <p:spPr>
          <a:xfrm>
            <a:off x="-4" y="1007163"/>
            <a:ext cx="1908311" cy="58508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13183E-F06E-47F7-8C51-A4D844B8C989}"/>
              </a:ext>
            </a:extLst>
          </p:cNvPr>
          <p:cNvSpPr/>
          <p:nvPr/>
        </p:nvSpPr>
        <p:spPr>
          <a:xfrm>
            <a:off x="-3" y="-1"/>
            <a:ext cx="1908313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A8608D-530F-40A2-9BF9-364BAB0DE83B}"/>
              </a:ext>
            </a:extLst>
          </p:cNvPr>
          <p:cNvSpPr/>
          <p:nvPr/>
        </p:nvSpPr>
        <p:spPr>
          <a:xfrm>
            <a:off x="10515602" y="-1"/>
            <a:ext cx="1676398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Akun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305B0-3021-4391-8500-34E08DCE3E7F}"/>
              </a:ext>
            </a:extLst>
          </p:cNvPr>
          <p:cNvSpPr/>
          <p:nvPr/>
        </p:nvSpPr>
        <p:spPr>
          <a:xfrm>
            <a:off x="1908311" y="0"/>
            <a:ext cx="980664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A5AD32-7A19-471A-9A4E-15C21321E77D}"/>
              </a:ext>
            </a:extLst>
          </p:cNvPr>
          <p:cNvSpPr/>
          <p:nvPr/>
        </p:nvSpPr>
        <p:spPr>
          <a:xfrm>
            <a:off x="2888975" y="-2"/>
            <a:ext cx="1643264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Tentang</a:t>
            </a:r>
            <a:r>
              <a:rPr lang="en-US" b="1" dirty="0"/>
              <a:t> kami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4C2BE0-9E08-48E6-AB00-969476A3606E}"/>
              </a:ext>
            </a:extLst>
          </p:cNvPr>
          <p:cNvSpPr/>
          <p:nvPr/>
        </p:nvSpPr>
        <p:spPr>
          <a:xfrm>
            <a:off x="2756450" y="1364969"/>
            <a:ext cx="3763620" cy="2955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C03BD3-D2E8-4608-964B-14B01FD13F67}"/>
              </a:ext>
            </a:extLst>
          </p:cNvPr>
          <p:cNvSpPr txBox="1"/>
          <p:nvPr/>
        </p:nvSpPr>
        <p:spPr>
          <a:xfrm>
            <a:off x="2888963" y="1574557"/>
            <a:ext cx="343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Perumahan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0C58DF-3503-4572-A663-090112044FE5}"/>
              </a:ext>
            </a:extLst>
          </p:cNvPr>
          <p:cNvSpPr txBox="1"/>
          <p:nvPr/>
        </p:nvSpPr>
        <p:spPr>
          <a:xfrm>
            <a:off x="2922103" y="2301693"/>
            <a:ext cx="3432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E0862B-77C4-46E0-8747-5BA019CA23A0}"/>
              </a:ext>
            </a:extLst>
          </p:cNvPr>
          <p:cNvSpPr/>
          <p:nvPr/>
        </p:nvSpPr>
        <p:spPr>
          <a:xfrm>
            <a:off x="132519" y="1461050"/>
            <a:ext cx="1643264" cy="5963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EBB9A4-2753-4030-A792-F8DB76E34598}"/>
              </a:ext>
            </a:extLst>
          </p:cNvPr>
          <p:cNvSpPr/>
          <p:nvPr/>
        </p:nvSpPr>
        <p:spPr>
          <a:xfrm>
            <a:off x="132519" y="2358883"/>
            <a:ext cx="1643264" cy="6294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Perumahan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F0A3F8-E137-4AEA-B0D9-25B9F836F570}"/>
              </a:ext>
            </a:extLst>
          </p:cNvPr>
          <p:cNvSpPr/>
          <p:nvPr/>
        </p:nvSpPr>
        <p:spPr>
          <a:xfrm>
            <a:off x="132519" y="3240160"/>
            <a:ext cx="1643264" cy="6294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Diskusi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00F771-9BBE-4E12-A153-312A6570D7E5}"/>
              </a:ext>
            </a:extLst>
          </p:cNvPr>
          <p:cNvSpPr/>
          <p:nvPr/>
        </p:nvSpPr>
        <p:spPr>
          <a:xfrm>
            <a:off x="132519" y="4121437"/>
            <a:ext cx="1643264" cy="6294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Setting </a:t>
            </a:r>
            <a:r>
              <a:rPr lang="en-US" b="1" dirty="0" err="1"/>
              <a:t>Akun</a:t>
            </a:r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11B0B7-1C9C-4000-8EBE-18D5289E9D10}"/>
              </a:ext>
            </a:extLst>
          </p:cNvPr>
          <p:cNvSpPr/>
          <p:nvPr/>
        </p:nvSpPr>
        <p:spPr>
          <a:xfrm>
            <a:off x="7633250" y="1364969"/>
            <a:ext cx="3763620" cy="2955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271317-232B-4784-BEAE-9F5E2217D41E}"/>
              </a:ext>
            </a:extLst>
          </p:cNvPr>
          <p:cNvSpPr txBox="1"/>
          <p:nvPr/>
        </p:nvSpPr>
        <p:spPr>
          <a:xfrm>
            <a:off x="7798903" y="1574557"/>
            <a:ext cx="343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Diskusi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876435-8873-496B-B493-16062EFAE732}"/>
              </a:ext>
            </a:extLst>
          </p:cNvPr>
          <p:cNvSpPr txBox="1"/>
          <p:nvPr/>
        </p:nvSpPr>
        <p:spPr>
          <a:xfrm>
            <a:off x="7921488" y="2301692"/>
            <a:ext cx="343231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570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77977A-BF94-481B-9A0E-4CB0C44A80F3}"/>
              </a:ext>
            </a:extLst>
          </p:cNvPr>
          <p:cNvSpPr/>
          <p:nvPr/>
        </p:nvSpPr>
        <p:spPr>
          <a:xfrm>
            <a:off x="4532243" y="0"/>
            <a:ext cx="5983355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C15B4-E82F-432F-ABBA-996844E640BB}"/>
              </a:ext>
            </a:extLst>
          </p:cNvPr>
          <p:cNvSpPr/>
          <p:nvPr/>
        </p:nvSpPr>
        <p:spPr>
          <a:xfrm>
            <a:off x="-4" y="1007163"/>
            <a:ext cx="1908311" cy="58508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13183E-F06E-47F7-8C51-A4D844B8C989}"/>
              </a:ext>
            </a:extLst>
          </p:cNvPr>
          <p:cNvSpPr/>
          <p:nvPr/>
        </p:nvSpPr>
        <p:spPr>
          <a:xfrm>
            <a:off x="-3" y="-1"/>
            <a:ext cx="1908313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A8608D-530F-40A2-9BF9-364BAB0DE83B}"/>
              </a:ext>
            </a:extLst>
          </p:cNvPr>
          <p:cNvSpPr/>
          <p:nvPr/>
        </p:nvSpPr>
        <p:spPr>
          <a:xfrm>
            <a:off x="10515602" y="-1"/>
            <a:ext cx="1676398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Akun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305B0-3021-4391-8500-34E08DCE3E7F}"/>
              </a:ext>
            </a:extLst>
          </p:cNvPr>
          <p:cNvSpPr/>
          <p:nvPr/>
        </p:nvSpPr>
        <p:spPr>
          <a:xfrm>
            <a:off x="1908311" y="0"/>
            <a:ext cx="980664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A5AD32-7A19-471A-9A4E-15C21321E77D}"/>
              </a:ext>
            </a:extLst>
          </p:cNvPr>
          <p:cNvSpPr/>
          <p:nvPr/>
        </p:nvSpPr>
        <p:spPr>
          <a:xfrm>
            <a:off x="2888975" y="-2"/>
            <a:ext cx="1643264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Tentang</a:t>
            </a:r>
            <a:r>
              <a:rPr lang="en-US" b="1" dirty="0"/>
              <a:t> kami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C03BD3-D2E8-4608-964B-14B01FD13F67}"/>
              </a:ext>
            </a:extLst>
          </p:cNvPr>
          <p:cNvSpPr txBox="1"/>
          <p:nvPr/>
        </p:nvSpPr>
        <p:spPr>
          <a:xfrm>
            <a:off x="1111347" y="1308649"/>
            <a:ext cx="3953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Perumahan</a:t>
            </a:r>
            <a:endParaRPr lang="en-US" sz="3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E0862B-77C4-46E0-8747-5BA019CA23A0}"/>
              </a:ext>
            </a:extLst>
          </p:cNvPr>
          <p:cNvSpPr/>
          <p:nvPr/>
        </p:nvSpPr>
        <p:spPr>
          <a:xfrm>
            <a:off x="132519" y="1461050"/>
            <a:ext cx="1643264" cy="59634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EBB9A4-2753-4030-A792-F8DB76E34598}"/>
              </a:ext>
            </a:extLst>
          </p:cNvPr>
          <p:cNvSpPr/>
          <p:nvPr/>
        </p:nvSpPr>
        <p:spPr>
          <a:xfrm>
            <a:off x="132519" y="2358883"/>
            <a:ext cx="1643264" cy="6294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Perumahan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F0A3F8-E137-4AEA-B0D9-25B9F836F570}"/>
              </a:ext>
            </a:extLst>
          </p:cNvPr>
          <p:cNvSpPr/>
          <p:nvPr/>
        </p:nvSpPr>
        <p:spPr>
          <a:xfrm>
            <a:off x="132519" y="3240160"/>
            <a:ext cx="1643264" cy="6294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Diskusi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00F771-9BBE-4E12-A153-312A6570D7E5}"/>
              </a:ext>
            </a:extLst>
          </p:cNvPr>
          <p:cNvSpPr/>
          <p:nvPr/>
        </p:nvSpPr>
        <p:spPr>
          <a:xfrm>
            <a:off x="132519" y="4121437"/>
            <a:ext cx="1643264" cy="6294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Setting </a:t>
            </a:r>
            <a:r>
              <a:rPr lang="en-US" b="1" dirty="0" err="1"/>
              <a:t>Akun</a:t>
            </a:r>
            <a:endParaRPr lang="en-US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5F2148-2CF1-465F-97E5-8EBCF2EBD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168803"/>
              </p:ext>
            </p:extLst>
          </p:nvPr>
        </p:nvGraphicFramePr>
        <p:xfrm>
          <a:off x="2160104" y="3085756"/>
          <a:ext cx="9899377" cy="20871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1580">
                  <a:extLst>
                    <a:ext uri="{9D8B030D-6E8A-4147-A177-3AD203B41FA5}">
                      <a16:colId xmlns:a16="http://schemas.microsoft.com/office/drawing/2014/main" val="521941766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4293689016"/>
                    </a:ext>
                  </a:extLst>
                </a:gridCol>
                <a:gridCol w="1301122">
                  <a:extLst>
                    <a:ext uri="{9D8B030D-6E8A-4147-A177-3AD203B41FA5}">
                      <a16:colId xmlns:a16="http://schemas.microsoft.com/office/drawing/2014/main" val="3503940684"/>
                    </a:ext>
                  </a:extLst>
                </a:gridCol>
                <a:gridCol w="829699">
                  <a:extLst>
                    <a:ext uri="{9D8B030D-6E8A-4147-A177-3AD203B41FA5}">
                      <a16:colId xmlns:a16="http://schemas.microsoft.com/office/drawing/2014/main" val="3268160331"/>
                    </a:ext>
                  </a:extLst>
                </a:gridCol>
                <a:gridCol w="1378634">
                  <a:extLst>
                    <a:ext uri="{9D8B030D-6E8A-4147-A177-3AD203B41FA5}">
                      <a16:colId xmlns:a16="http://schemas.microsoft.com/office/drawing/2014/main" val="3022370285"/>
                    </a:ext>
                  </a:extLst>
                </a:gridCol>
                <a:gridCol w="1161694">
                  <a:extLst>
                    <a:ext uri="{9D8B030D-6E8A-4147-A177-3AD203B41FA5}">
                      <a16:colId xmlns:a16="http://schemas.microsoft.com/office/drawing/2014/main" val="2152334100"/>
                    </a:ext>
                  </a:extLst>
                </a:gridCol>
                <a:gridCol w="1324862">
                  <a:extLst>
                    <a:ext uri="{9D8B030D-6E8A-4147-A177-3AD203B41FA5}">
                      <a16:colId xmlns:a16="http://schemas.microsoft.com/office/drawing/2014/main" val="1190173833"/>
                    </a:ext>
                  </a:extLst>
                </a:gridCol>
                <a:gridCol w="1301122">
                  <a:extLst>
                    <a:ext uri="{9D8B030D-6E8A-4147-A177-3AD203B41FA5}">
                      <a16:colId xmlns:a16="http://schemas.microsoft.com/office/drawing/2014/main" val="179594417"/>
                    </a:ext>
                  </a:extLst>
                </a:gridCol>
              </a:tblGrid>
              <a:tr h="556146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 </a:t>
                      </a:r>
                      <a:r>
                        <a:rPr lang="en-US" dirty="0" err="1"/>
                        <a:t>Perumahan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Fasilitas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09401"/>
                  </a:ext>
                </a:extLst>
              </a:tr>
              <a:tr h="76551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Arjasa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Asri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rp1500000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373024"/>
                  </a:ext>
                </a:extLst>
              </a:tr>
              <a:tr h="76551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</a:t>
                      </a:r>
                      <a:r>
                        <a:rPr lang="en-US" dirty="0" err="1"/>
                        <a:t>Arjasa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Asri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rp2000000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28329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37E3401F-6C52-4693-BB54-91563F2EE590}"/>
              </a:ext>
            </a:extLst>
          </p:cNvPr>
          <p:cNvSpPr/>
          <p:nvPr/>
        </p:nvSpPr>
        <p:spPr>
          <a:xfrm>
            <a:off x="10858520" y="3713872"/>
            <a:ext cx="1056815" cy="2532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7AEDEE-766F-4211-8ECC-D845A4D82829}"/>
              </a:ext>
            </a:extLst>
          </p:cNvPr>
          <p:cNvSpPr/>
          <p:nvPr/>
        </p:nvSpPr>
        <p:spPr>
          <a:xfrm>
            <a:off x="10870848" y="4009293"/>
            <a:ext cx="1056815" cy="2532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Ubah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7E1F00-F312-484D-A568-4BF0F8540F97}"/>
              </a:ext>
            </a:extLst>
          </p:cNvPr>
          <p:cNvSpPr/>
          <p:nvPr/>
        </p:nvSpPr>
        <p:spPr>
          <a:xfrm>
            <a:off x="10870848" y="4804779"/>
            <a:ext cx="1056815" cy="2532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Ubah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E47E48-2C75-4B6F-A65D-86AB43C94FF8}"/>
              </a:ext>
            </a:extLst>
          </p:cNvPr>
          <p:cNvSpPr/>
          <p:nvPr/>
        </p:nvSpPr>
        <p:spPr>
          <a:xfrm>
            <a:off x="10870847" y="4488619"/>
            <a:ext cx="1056815" cy="2532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CB701E-4CEE-47A8-AD66-970958322150}"/>
              </a:ext>
            </a:extLst>
          </p:cNvPr>
          <p:cNvSpPr/>
          <p:nvPr/>
        </p:nvSpPr>
        <p:spPr>
          <a:xfrm>
            <a:off x="2160104" y="2382780"/>
            <a:ext cx="1328684" cy="4821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Tambah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153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77977A-BF94-481B-9A0E-4CB0C44A80F3}"/>
              </a:ext>
            </a:extLst>
          </p:cNvPr>
          <p:cNvSpPr/>
          <p:nvPr/>
        </p:nvSpPr>
        <p:spPr>
          <a:xfrm>
            <a:off x="4532243" y="0"/>
            <a:ext cx="5983355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C15B4-E82F-432F-ABBA-996844E640BB}"/>
              </a:ext>
            </a:extLst>
          </p:cNvPr>
          <p:cNvSpPr/>
          <p:nvPr/>
        </p:nvSpPr>
        <p:spPr>
          <a:xfrm>
            <a:off x="-4" y="1007163"/>
            <a:ext cx="1908311" cy="58508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13183E-F06E-47F7-8C51-A4D844B8C989}"/>
              </a:ext>
            </a:extLst>
          </p:cNvPr>
          <p:cNvSpPr/>
          <p:nvPr/>
        </p:nvSpPr>
        <p:spPr>
          <a:xfrm>
            <a:off x="-3" y="-1"/>
            <a:ext cx="1908313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A8608D-530F-40A2-9BF9-364BAB0DE83B}"/>
              </a:ext>
            </a:extLst>
          </p:cNvPr>
          <p:cNvSpPr/>
          <p:nvPr/>
        </p:nvSpPr>
        <p:spPr>
          <a:xfrm>
            <a:off x="10515602" y="-1"/>
            <a:ext cx="1676398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Akun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305B0-3021-4391-8500-34E08DCE3E7F}"/>
              </a:ext>
            </a:extLst>
          </p:cNvPr>
          <p:cNvSpPr/>
          <p:nvPr/>
        </p:nvSpPr>
        <p:spPr>
          <a:xfrm>
            <a:off x="1908311" y="0"/>
            <a:ext cx="980664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A5AD32-7A19-471A-9A4E-15C21321E77D}"/>
              </a:ext>
            </a:extLst>
          </p:cNvPr>
          <p:cNvSpPr/>
          <p:nvPr/>
        </p:nvSpPr>
        <p:spPr>
          <a:xfrm>
            <a:off x="2888975" y="-2"/>
            <a:ext cx="1643264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Tentang</a:t>
            </a:r>
            <a:r>
              <a:rPr lang="en-US" b="1" dirty="0"/>
              <a:t> kami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C03BD3-D2E8-4608-964B-14B01FD13F67}"/>
              </a:ext>
            </a:extLst>
          </p:cNvPr>
          <p:cNvSpPr txBox="1"/>
          <p:nvPr/>
        </p:nvSpPr>
        <p:spPr>
          <a:xfrm>
            <a:off x="1111347" y="1308649"/>
            <a:ext cx="3953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Perumahan</a:t>
            </a:r>
            <a:endParaRPr lang="en-US" sz="3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E0862B-77C4-46E0-8747-5BA019CA23A0}"/>
              </a:ext>
            </a:extLst>
          </p:cNvPr>
          <p:cNvSpPr/>
          <p:nvPr/>
        </p:nvSpPr>
        <p:spPr>
          <a:xfrm>
            <a:off x="132519" y="1461050"/>
            <a:ext cx="1643264" cy="59634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EBB9A4-2753-4030-A792-F8DB76E34598}"/>
              </a:ext>
            </a:extLst>
          </p:cNvPr>
          <p:cNvSpPr/>
          <p:nvPr/>
        </p:nvSpPr>
        <p:spPr>
          <a:xfrm>
            <a:off x="132519" y="2358883"/>
            <a:ext cx="1643264" cy="6294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Perumahan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F0A3F8-E137-4AEA-B0D9-25B9F836F570}"/>
              </a:ext>
            </a:extLst>
          </p:cNvPr>
          <p:cNvSpPr/>
          <p:nvPr/>
        </p:nvSpPr>
        <p:spPr>
          <a:xfrm>
            <a:off x="132519" y="3240160"/>
            <a:ext cx="1643264" cy="6294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Diskusi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00F771-9BBE-4E12-A153-312A6570D7E5}"/>
              </a:ext>
            </a:extLst>
          </p:cNvPr>
          <p:cNvSpPr/>
          <p:nvPr/>
        </p:nvSpPr>
        <p:spPr>
          <a:xfrm>
            <a:off x="132519" y="4121437"/>
            <a:ext cx="1643264" cy="6294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Setting </a:t>
            </a:r>
            <a:r>
              <a:rPr lang="en-US" b="1" dirty="0" err="1"/>
              <a:t>Akun</a:t>
            </a:r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B9AA20-92F9-45F6-A5D9-C0323318AEE7}"/>
              </a:ext>
            </a:extLst>
          </p:cNvPr>
          <p:cNvSpPr/>
          <p:nvPr/>
        </p:nvSpPr>
        <p:spPr>
          <a:xfrm>
            <a:off x="3950251" y="2141760"/>
            <a:ext cx="3432313" cy="49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6E5BC9-820C-4254-86BD-182F0C42B8DD}"/>
              </a:ext>
            </a:extLst>
          </p:cNvPr>
          <p:cNvSpPr/>
          <p:nvPr/>
        </p:nvSpPr>
        <p:spPr>
          <a:xfrm>
            <a:off x="3972431" y="3660594"/>
            <a:ext cx="3432313" cy="49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C1F447-29DC-4820-9D87-34912D22D565}"/>
              </a:ext>
            </a:extLst>
          </p:cNvPr>
          <p:cNvSpPr/>
          <p:nvPr/>
        </p:nvSpPr>
        <p:spPr>
          <a:xfrm>
            <a:off x="3972428" y="2920540"/>
            <a:ext cx="3432313" cy="49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DA31CC-654C-4BDC-B741-CB167F94CC28}"/>
              </a:ext>
            </a:extLst>
          </p:cNvPr>
          <p:cNvSpPr/>
          <p:nvPr/>
        </p:nvSpPr>
        <p:spPr>
          <a:xfrm>
            <a:off x="10210807" y="6037080"/>
            <a:ext cx="1142994" cy="4903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Simpan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5D71D2-D86C-48ED-B155-6F44F7787CD7}"/>
              </a:ext>
            </a:extLst>
          </p:cNvPr>
          <p:cNvSpPr/>
          <p:nvPr/>
        </p:nvSpPr>
        <p:spPr>
          <a:xfrm>
            <a:off x="3972429" y="4357139"/>
            <a:ext cx="3432313" cy="49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135DD5-C26C-4D08-BF2E-E73E4552B670}"/>
              </a:ext>
            </a:extLst>
          </p:cNvPr>
          <p:cNvSpPr/>
          <p:nvPr/>
        </p:nvSpPr>
        <p:spPr>
          <a:xfrm>
            <a:off x="3972431" y="5050206"/>
            <a:ext cx="3432313" cy="14772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92148D-4192-46BB-9DA6-D8006BDAE16E}"/>
              </a:ext>
            </a:extLst>
          </p:cNvPr>
          <p:cNvSpPr txBox="1"/>
          <p:nvPr/>
        </p:nvSpPr>
        <p:spPr>
          <a:xfrm>
            <a:off x="1207512" y="2209798"/>
            <a:ext cx="343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Nama </a:t>
            </a:r>
            <a:r>
              <a:rPr lang="en-US" dirty="0" err="1"/>
              <a:t>perumahan</a:t>
            </a:r>
            <a:r>
              <a:rPr lang="en-US" dirty="0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78EB6E-E9BC-4DE3-BE66-E7E8769617E7}"/>
              </a:ext>
            </a:extLst>
          </p:cNvPr>
          <p:cNvSpPr txBox="1"/>
          <p:nvPr/>
        </p:nvSpPr>
        <p:spPr>
          <a:xfrm>
            <a:off x="1172818" y="2916491"/>
            <a:ext cx="343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88AFBF-F942-45ED-A07F-D81FBF01CE37}"/>
              </a:ext>
            </a:extLst>
          </p:cNvPr>
          <p:cNvSpPr txBox="1"/>
          <p:nvPr/>
        </p:nvSpPr>
        <p:spPr>
          <a:xfrm>
            <a:off x="1194397" y="3705972"/>
            <a:ext cx="343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A91E13-8C8D-4CF3-B79E-135B81666FAB}"/>
              </a:ext>
            </a:extLst>
          </p:cNvPr>
          <p:cNvSpPr txBox="1"/>
          <p:nvPr/>
        </p:nvSpPr>
        <p:spPr>
          <a:xfrm>
            <a:off x="1194396" y="4430781"/>
            <a:ext cx="343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Harga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D19B3C-A4F8-410E-8698-B933547A283B}"/>
              </a:ext>
            </a:extLst>
          </p:cNvPr>
          <p:cNvSpPr txBox="1"/>
          <p:nvPr/>
        </p:nvSpPr>
        <p:spPr>
          <a:xfrm>
            <a:off x="1207512" y="5194444"/>
            <a:ext cx="343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Fasilitas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9B3C8C-9A35-451E-B088-891B5A83F550}"/>
              </a:ext>
            </a:extLst>
          </p:cNvPr>
          <p:cNvSpPr/>
          <p:nvPr/>
        </p:nvSpPr>
        <p:spPr>
          <a:xfrm>
            <a:off x="9870931" y="1574966"/>
            <a:ext cx="1908311" cy="2180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gambar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807A54-76FE-4096-9222-86DBCA7EB334}"/>
              </a:ext>
            </a:extLst>
          </p:cNvPr>
          <p:cNvSpPr/>
          <p:nvPr/>
        </p:nvSpPr>
        <p:spPr>
          <a:xfrm>
            <a:off x="9870931" y="3961438"/>
            <a:ext cx="1908311" cy="4903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Upload </a:t>
            </a:r>
            <a:r>
              <a:rPr lang="en-US" dirty="0" err="1">
                <a:solidFill>
                  <a:schemeClr val="tx1"/>
                </a:solidFill>
              </a:rPr>
              <a:t>gambar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79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77977A-BF94-481B-9A0E-4CB0C44A80F3}"/>
              </a:ext>
            </a:extLst>
          </p:cNvPr>
          <p:cNvSpPr/>
          <p:nvPr/>
        </p:nvSpPr>
        <p:spPr>
          <a:xfrm>
            <a:off x="4532243" y="0"/>
            <a:ext cx="5983355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C15B4-E82F-432F-ABBA-996844E640BB}"/>
              </a:ext>
            </a:extLst>
          </p:cNvPr>
          <p:cNvSpPr/>
          <p:nvPr/>
        </p:nvSpPr>
        <p:spPr>
          <a:xfrm>
            <a:off x="-4" y="1007163"/>
            <a:ext cx="1908311" cy="58508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13183E-F06E-47F7-8C51-A4D844B8C989}"/>
              </a:ext>
            </a:extLst>
          </p:cNvPr>
          <p:cNvSpPr/>
          <p:nvPr/>
        </p:nvSpPr>
        <p:spPr>
          <a:xfrm>
            <a:off x="-3" y="-1"/>
            <a:ext cx="1908313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A8608D-530F-40A2-9BF9-364BAB0DE83B}"/>
              </a:ext>
            </a:extLst>
          </p:cNvPr>
          <p:cNvSpPr/>
          <p:nvPr/>
        </p:nvSpPr>
        <p:spPr>
          <a:xfrm>
            <a:off x="10515602" y="-1"/>
            <a:ext cx="1676398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Akun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305B0-3021-4391-8500-34E08DCE3E7F}"/>
              </a:ext>
            </a:extLst>
          </p:cNvPr>
          <p:cNvSpPr/>
          <p:nvPr/>
        </p:nvSpPr>
        <p:spPr>
          <a:xfrm>
            <a:off x="1908311" y="0"/>
            <a:ext cx="980664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A5AD32-7A19-471A-9A4E-15C21321E77D}"/>
              </a:ext>
            </a:extLst>
          </p:cNvPr>
          <p:cNvSpPr/>
          <p:nvPr/>
        </p:nvSpPr>
        <p:spPr>
          <a:xfrm>
            <a:off x="2888975" y="-2"/>
            <a:ext cx="1643264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Tentang</a:t>
            </a:r>
            <a:r>
              <a:rPr lang="en-US" b="1" dirty="0"/>
              <a:t> kami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E0862B-77C4-46E0-8747-5BA019CA23A0}"/>
              </a:ext>
            </a:extLst>
          </p:cNvPr>
          <p:cNvSpPr/>
          <p:nvPr/>
        </p:nvSpPr>
        <p:spPr>
          <a:xfrm>
            <a:off x="132519" y="1461050"/>
            <a:ext cx="1643264" cy="59634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EBB9A4-2753-4030-A792-F8DB76E34598}"/>
              </a:ext>
            </a:extLst>
          </p:cNvPr>
          <p:cNvSpPr/>
          <p:nvPr/>
        </p:nvSpPr>
        <p:spPr>
          <a:xfrm>
            <a:off x="132519" y="2358883"/>
            <a:ext cx="1643264" cy="6294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Perumahan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F0A3F8-E137-4AEA-B0D9-25B9F836F570}"/>
              </a:ext>
            </a:extLst>
          </p:cNvPr>
          <p:cNvSpPr/>
          <p:nvPr/>
        </p:nvSpPr>
        <p:spPr>
          <a:xfrm>
            <a:off x="132519" y="3240160"/>
            <a:ext cx="1643264" cy="6294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Diskusi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00F771-9BBE-4E12-A153-312A6570D7E5}"/>
              </a:ext>
            </a:extLst>
          </p:cNvPr>
          <p:cNvSpPr/>
          <p:nvPr/>
        </p:nvSpPr>
        <p:spPr>
          <a:xfrm>
            <a:off x="132519" y="4121437"/>
            <a:ext cx="1643264" cy="6294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Setting </a:t>
            </a:r>
            <a:r>
              <a:rPr lang="en-US" b="1" dirty="0" err="1"/>
              <a:t>Akun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22CEC4-CDD1-4563-A8F6-0DEAF7F43690}"/>
              </a:ext>
            </a:extLst>
          </p:cNvPr>
          <p:cNvSpPr/>
          <p:nvPr/>
        </p:nvSpPr>
        <p:spPr>
          <a:xfrm>
            <a:off x="2663689" y="2408007"/>
            <a:ext cx="3432313" cy="49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570C8D-4846-4360-8FAE-6CB667DC23B5}"/>
              </a:ext>
            </a:extLst>
          </p:cNvPr>
          <p:cNvSpPr/>
          <p:nvPr/>
        </p:nvSpPr>
        <p:spPr>
          <a:xfrm>
            <a:off x="2663689" y="4790661"/>
            <a:ext cx="3432313" cy="49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640E1F-EE3D-4E0B-A4E8-8DBA50211824}"/>
              </a:ext>
            </a:extLst>
          </p:cNvPr>
          <p:cNvSpPr/>
          <p:nvPr/>
        </p:nvSpPr>
        <p:spPr>
          <a:xfrm>
            <a:off x="2663688" y="3657167"/>
            <a:ext cx="3432313" cy="49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6D8F2E-3A1C-4177-B995-305EAE05F95B}"/>
              </a:ext>
            </a:extLst>
          </p:cNvPr>
          <p:cNvSpPr txBox="1"/>
          <p:nvPr/>
        </p:nvSpPr>
        <p:spPr>
          <a:xfrm>
            <a:off x="1643270" y="1937544"/>
            <a:ext cx="343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Nama </a:t>
            </a:r>
            <a:r>
              <a:rPr lang="en-US" dirty="0" err="1"/>
              <a:t>Lengkap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1BB003-04A1-4068-B232-DD7EB8B1317B}"/>
              </a:ext>
            </a:extLst>
          </p:cNvPr>
          <p:cNvSpPr/>
          <p:nvPr/>
        </p:nvSpPr>
        <p:spPr>
          <a:xfrm>
            <a:off x="3808346" y="5794656"/>
            <a:ext cx="1142994" cy="4903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Simpan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39C086-C507-4DD5-8BC2-F3BFF33DD182}"/>
              </a:ext>
            </a:extLst>
          </p:cNvPr>
          <p:cNvSpPr txBox="1"/>
          <p:nvPr/>
        </p:nvSpPr>
        <p:spPr>
          <a:xfrm>
            <a:off x="1504119" y="3220703"/>
            <a:ext cx="343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</a:t>
            </a:r>
            <a:r>
              <a:rPr lang="en-US" dirty="0" err="1"/>
              <a:t>Telepon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FF4F7E-F1EA-44EA-A306-27911E4A8BE1}"/>
              </a:ext>
            </a:extLst>
          </p:cNvPr>
          <p:cNvSpPr txBox="1"/>
          <p:nvPr/>
        </p:nvSpPr>
        <p:spPr>
          <a:xfrm>
            <a:off x="1272208" y="4422669"/>
            <a:ext cx="343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Alamat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292338-0337-4761-98E2-33629326FE02}"/>
              </a:ext>
            </a:extLst>
          </p:cNvPr>
          <p:cNvSpPr/>
          <p:nvPr/>
        </p:nvSpPr>
        <p:spPr>
          <a:xfrm>
            <a:off x="9561442" y="2426995"/>
            <a:ext cx="1908311" cy="2180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Foto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CABAD8-BB5F-4591-B264-C04B8DEB9DCA}"/>
              </a:ext>
            </a:extLst>
          </p:cNvPr>
          <p:cNvSpPr/>
          <p:nvPr/>
        </p:nvSpPr>
        <p:spPr>
          <a:xfrm>
            <a:off x="9561442" y="4813467"/>
            <a:ext cx="1908311" cy="4903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Upload </a:t>
            </a:r>
            <a:r>
              <a:rPr lang="en-US" dirty="0" err="1">
                <a:solidFill>
                  <a:schemeClr val="tx1"/>
                </a:solidFill>
              </a:rPr>
              <a:t>foto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25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77977A-BF94-481B-9A0E-4CB0C44A80F3}"/>
              </a:ext>
            </a:extLst>
          </p:cNvPr>
          <p:cNvSpPr/>
          <p:nvPr/>
        </p:nvSpPr>
        <p:spPr>
          <a:xfrm>
            <a:off x="4532243" y="0"/>
            <a:ext cx="5983355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13183E-F06E-47F7-8C51-A4D844B8C989}"/>
              </a:ext>
            </a:extLst>
          </p:cNvPr>
          <p:cNvSpPr/>
          <p:nvPr/>
        </p:nvSpPr>
        <p:spPr>
          <a:xfrm>
            <a:off x="-3" y="-1"/>
            <a:ext cx="1908313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carirumah.com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A8608D-530F-40A2-9BF9-364BAB0DE83B}"/>
              </a:ext>
            </a:extLst>
          </p:cNvPr>
          <p:cNvSpPr/>
          <p:nvPr/>
        </p:nvSpPr>
        <p:spPr>
          <a:xfrm>
            <a:off x="10515602" y="-1"/>
            <a:ext cx="1676398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Akun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305B0-3021-4391-8500-34E08DCE3E7F}"/>
              </a:ext>
            </a:extLst>
          </p:cNvPr>
          <p:cNvSpPr/>
          <p:nvPr/>
        </p:nvSpPr>
        <p:spPr>
          <a:xfrm>
            <a:off x="1908311" y="0"/>
            <a:ext cx="980664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A5AD32-7A19-471A-9A4E-15C21321E77D}"/>
              </a:ext>
            </a:extLst>
          </p:cNvPr>
          <p:cNvSpPr/>
          <p:nvPr/>
        </p:nvSpPr>
        <p:spPr>
          <a:xfrm>
            <a:off x="2888975" y="-2"/>
            <a:ext cx="1643264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Tentang</a:t>
            </a:r>
            <a:r>
              <a:rPr lang="en-US" b="1" dirty="0"/>
              <a:t> kami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22E1DD-8A49-4115-9226-77903D2CB999}"/>
              </a:ext>
            </a:extLst>
          </p:cNvPr>
          <p:cNvSpPr/>
          <p:nvPr/>
        </p:nvSpPr>
        <p:spPr>
          <a:xfrm>
            <a:off x="4379843" y="3183835"/>
            <a:ext cx="3432313" cy="49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8FB881-1413-4C22-B807-FB96438EB93C}"/>
              </a:ext>
            </a:extLst>
          </p:cNvPr>
          <p:cNvSpPr/>
          <p:nvPr/>
        </p:nvSpPr>
        <p:spPr>
          <a:xfrm>
            <a:off x="4379842" y="4432995"/>
            <a:ext cx="3432313" cy="49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0BF8C6-3041-4655-8A5A-9411AC0C4AE1}"/>
              </a:ext>
            </a:extLst>
          </p:cNvPr>
          <p:cNvSpPr txBox="1"/>
          <p:nvPr/>
        </p:nvSpPr>
        <p:spPr>
          <a:xfrm>
            <a:off x="4339364" y="1581328"/>
            <a:ext cx="3432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ADMINISTRATOR</a:t>
            </a:r>
            <a:endParaRPr lang="en-US" sz="3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4FA923-387A-43FD-9328-C04FC631342E}"/>
              </a:ext>
            </a:extLst>
          </p:cNvPr>
          <p:cNvSpPr txBox="1"/>
          <p:nvPr/>
        </p:nvSpPr>
        <p:spPr>
          <a:xfrm>
            <a:off x="3054618" y="4063663"/>
            <a:ext cx="343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0E9FF2-67CA-4B71-AC6E-2FE494E32E08}"/>
              </a:ext>
            </a:extLst>
          </p:cNvPr>
          <p:cNvSpPr txBox="1"/>
          <p:nvPr/>
        </p:nvSpPr>
        <p:spPr>
          <a:xfrm>
            <a:off x="3221502" y="2806147"/>
            <a:ext cx="324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E7389D-4C71-4CD2-BA3E-2CC8472CCA1B}"/>
              </a:ext>
            </a:extLst>
          </p:cNvPr>
          <p:cNvSpPr/>
          <p:nvPr/>
        </p:nvSpPr>
        <p:spPr>
          <a:xfrm>
            <a:off x="5524501" y="5349551"/>
            <a:ext cx="1142994" cy="4903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68748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77977A-BF94-481B-9A0E-4CB0C44A80F3}"/>
              </a:ext>
            </a:extLst>
          </p:cNvPr>
          <p:cNvSpPr/>
          <p:nvPr/>
        </p:nvSpPr>
        <p:spPr>
          <a:xfrm>
            <a:off x="4532243" y="0"/>
            <a:ext cx="5983355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C15B4-E82F-432F-ABBA-996844E640BB}"/>
              </a:ext>
            </a:extLst>
          </p:cNvPr>
          <p:cNvSpPr/>
          <p:nvPr/>
        </p:nvSpPr>
        <p:spPr>
          <a:xfrm>
            <a:off x="-4" y="1007163"/>
            <a:ext cx="1908311" cy="58508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13183E-F06E-47F7-8C51-A4D844B8C989}"/>
              </a:ext>
            </a:extLst>
          </p:cNvPr>
          <p:cNvSpPr/>
          <p:nvPr/>
        </p:nvSpPr>
        <p:spPr>
          <a:xfrm>
            <a:off x="-3" y="-1"/>
            <a:ext cx="1908313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Administrator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A8608D-530F-40A2-9BF9-364BAB0DE83B}"/>
              </a:ext>
            </a:extLst>
          </p:cNvPr>
          <p:cNvSpPr/>
          <p:nvPr/>
        </p:nvSpPr>
        <p:spPr>
          <a:xfrm>
            <a:off x="10515602" y="-1"/>
            <a:ext cx="1676398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Akun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305B0-3021-4391-8500-34E08DCE3E7F}"/>
              </a:ext>
            </a:extLst>
          </p:cNvPr>
          <p:cNvSpPr/>
          <p:nvPr/>
        </p:nvSpPr>
        <p:spPr>
          <a:xfrm>
            <a:off x="1908311" y="0"/>
            <a:ext cx="980664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A5AD32-7A19-471A-9A4E-15C21321E77D}"/>
              </a:ext>
            </a:extLst>
          </p:cNvPr>
          <p:cNvSpPr/>
          <p:nvPr/>
        </p:nvSpPr>
        <p:spPr>
          <a:xfrm>
            <a:off x="2888975" y="-2"/>
            <a:ext cx="1643264" cy="100716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Tentang</a:t>
            </a:r>
            <a:r>
              <a:rPr lang="en-US" b="1" dirty="0"/>
              <a:t> kami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4C2BE0-9E08-48E6-AB00-969476A3606E}"/>
              </a:ext>
            </a:extLst>
          </p:cNvPr>
          <p:cNvSpPr/>
          <p:nvPr/>
        </p:nvSpPr>
        <p:spPr>
          <a:xfrm>
            <a:off x="2756449" y="1461050"/>
            <a:ext cx="3763620" cy="24085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C03BD3-D2E8-4608-964B-14B01FD13F67}"/>
              </a:ext>
            </a:extLst>
          </p:cNvPr>
          <p:cNvSpPr txBox="1"/>
          <p:nvPr/>
        </p:nvSpPr>
        <p:spPr>
          <a:xfrm>
            <a:off x="2888963" y="1574557"/>
            <a:ext cx="34323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Perumahan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0C58DF-3503-4572-A663-090112044FE5}"/>
              </a:ext>
            </a:extLst>
          </p:cNvPr>
          <p:cNvSpPr txBox="1"/>
          <p:nvPr/>
        </p:nvSpPr>
        <p:spPr>
          <a:xfrm>
            <a:off x="2922103" y="2301693"/>
            <a:ext cx="343231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E0862B-77C4-46E0-8747-5BA019CA23A0}"/>
              </a:ext>
            </a:extLst>
          </p:cNvPr>
          <p:cNvSpPr/>
          <p:nvPr/>
        </p:nvSpPr>
        <p:spPr>
          <a:xfrm>
            <a:off x="132519" y="1461050"/>
            <a:ext cx="1643264" cy="5963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Dashboard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EBB9A4-2753-4030-A792-F8DB76E34598}"/>
              </a:ext>
            </a:extLst>
          </p:cNvPr>
          <p:cNvSpPr/>
          <p:nvPr/>
        </p:nvSpPr>
        <p:spPr>
          <a:xfrm>
            <a:off x="132519" y="2358883"/>
            <a:ext cx="1643264" cy="6294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Perumahan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F0A3F8-E137-4AEA-B0D9-25B9F836F570}"/>
              </a:ext>
            </a:extLst>
          </p:cNvPr>
          <p:cNvSpPr/>
          <p:nvPr/>
        </p:nvSpPr>
        <p:spPr>
          <a:xfrm>
            <a:off x="132519" y="3240160"/>
            <a:ext cx="1643264" cy="6294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00F771-9BBE-4E12-A153-312A6570D7E5}"/>
              </a:ext>
            </a:extLst>
          </p:cNvPr>
          <p:cNvSpPr/>
          <p:nvPr/>
        </p:nvSpPr>
        <p:spPr>
          <a:xfrm>
            <a:off x="132519" y="4121437"/>
            <a:ext cx="1643264" cy="62947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Report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11B0B7-1C9C-4000-8EBE-18D5289E9D10}"/>
              </a:ext>
            </a:extLst>
          </p:cNvPr>
          <p:cNvSpPr/>
          <p:nvPr/>
        </p:nvSpPr>
        <p:spPr>
          <a:xfrm>
            <a:off x="7633250" y="1461049"/>
            <a:ext cx="3763620" cy="24085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271317-232B-4784-BEAE-9F5E2217D41E}"/>
              </a:ext>
            </a:extLst>
          </p:cNvPr>
          <p:cNvSpPr txBox="1"/>
          <p:nvPr/>
        </p:nvSpPr>
        <p:spPr>
          <a:xfrm>
            <a:off x="7798903" y="1574557"/>
            <a:ext cx="343231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Diskusi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876435-8873-496B-B493-16062EFAE732}"/>
              </a:ext>
            </a:extLst>
          </p:cNvPr>
          <p:cNvSpPr txBox="1"/>
          <p:nvPr/>
        </p:nvSpPr>
        <p:spPr>
          <a:xfrm>
            <a:off x="7798903" y="2296284"/>
            <a:ext cx="343231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6EB6CB-BDC1-49D8-A166-00A99BECBC0B}"/>
              </a:ext>
            </a:extLst>
          </p:cNvPr>
          <p:cNvSpPr/>
          <p:nvPr/>
        </p:nvSpPr>
        <p:spPr>
          <a:xfrm>
            <a:off x="2756449" y="4227443"/>
            <a:ext cx="3763620" cy="24085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167DBA-4621-4EE6-8AF7-F357AC809B8A}"/>
              </a:ext>
            </a:extLst>
          </p:cNvPr>
          <p:cNvSpPr txBox="1"/>
          <p:nvPr/>
        </p:nvSpPr>
        <p:spPr>
          <a:xfrm>
            <a:off x="2888963" y="4340950"/>
            <a:ext cx="343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51066C-4FBF-48A4-A848-8F42862339E1}"/>
              </a:ext>
            </a:extLst>
          </p:cNvPr>
          <p:cNvSpPr txBox="1"/>
          <p:nvPr/>
        </p:nvSpPr>
        <p:spPr>
          <a:xfrm>
            <a:off x="2922103" y="5068086"/>
            <a:ext cx="3432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6320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157</TotalTime>
  <Words>271</Words>
  <Application>Microsoft Office PowerPoint</Application>
  <PresentationFormat>Widescreen</PresentationFormat>
  <Paragraphs>205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nt</dc:creator>
  <cp:lastModifiedBy>nt</cp:lastModifiedBy>
  <cp:revision>19</cp:revision>
  <dcterms:created xsi:type="dcterms:W3CDTF">2019-10-03T06:25:19Z</dcterms:created>
  <dcterms:modified xsi:type="dcterms:W3CDTF">2019-10-03T12:26:26Z</dcterms:modified>
</cp:coreProperties>
</file>