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2FE"/>
    <a:srgbClr val="CFB7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4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0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5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3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5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AB85-7855-460D-8150-087FEA5EDFE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CFF1-AC59-46C2-A1EB-7E5C285BC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2301"/>
              </p:ext>
            </p:extLst>
          </p:nvPr>
        </p:nvGraphicFramePr>
        <p:xfrm>
          <a:off x="228139" y="220903"/>
          <a:ext cx="11551000" cy="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75">
                  <a:extLst>
                    <a:ext uri="{9D8B030D-6E8A-4147-A177-3AD203B41FA5}">
                      <a16:colId xmlns:a16="http://schemas.microsoft.com/office/drawing/2014/main" val="659801306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187483523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52476903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099300579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34959002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88168631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76286574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541602120"/>
                    </a:ext>
                  </a:extLst>
                </a:gridCol>
              </a:tblGrid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페이지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HOME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UI-M-0001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남기현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2023-12-26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97549"/>
                  </a:ext>
                </a:extLst>
              </a:tr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Path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67241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33197"/>
              </p:ext>
            </p:extLst>
          </p:nvPr>
        </p:nvGraphicFramePr>
        <p:xfrm>
          <a:off x="9642763" y="1238595"/>
          <a:ext cx="2136376" cy="4087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7">
                  <a:extLst>
                    <a:ext uri="{9D8B030D-6E8A-4147-A177-3AD203B41FA5}">
                      <a16:colId xmlns:a16="http://schemas.microsoft.com/office/drawing/2014/main" val="191461296"/>
                    </a:ext>
                  </a:extLst>
                </a:gridCol>
                <a:gridCol w="1892189">
                  <a:extLst>
                    <a:ext uri="{9D8B030D-6E8A-4147-A177-3AD203B41FA5}">
                      <a16:colId xmlns:a16="http://schemas.microsoft.com/office/drawing/2014/main" val="1559214424"/>
                    </a:ext>
                  </a:extLst>
                </a:gridCol>
              </a:tblGrid>
              <a:tr h="4925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6030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바코드 아이콘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1935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알림 아이콘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33402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슬라이드</a:t>
                      </a:r>
                      <a:r>
                        <a:rPr lang="ko-KR" altLang="en-US" sz="1800" baseline="0" dirty="0" smtClean="0"/>
                        <a:t>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표시 막대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8844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모바일 아이콘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11880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70803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1736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950836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98339" y="1238595"/>
            <a:ext cx="3073112" cy="5466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8339" y="1712423"/>
            <a:ext cx="3073112" cy="4555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6953" y="1712423"/>
            <a:ext cx="2855883" cy="455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23444" y="1820487"/>
            <a:ext cx="415635" cy="224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47693" y="1820487"/>
            <a:ext cx="398737" cy="224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13111" y="1797627"/>
            <a:ext cx="2690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14301" y="1879846"/>
            <a:ext cx="2690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13112" y="1959467"/>
            <a:ext cx="2690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764312" y="16625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5647061" y="1639685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-622848" y="356062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85589" y="2248596"/>
            <a:ext cx="1953490" cy="110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25730" y="2248596"/>
            <a:ext cx="1953490" cy="110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385589" y="2248596"/>
            <a:ext cx="1953490" cy="110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3385589" y="2248596"/>
            <a:ext cx="1953490" cy="110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525730" y="2248596"/>
            <a:ext cx="1953490" cy="110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269134" y="3507973"/>
            <a:ext cx="731520" cy="17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5525730" y="2248596"/>
            <a:ext cx="1953490" cy="110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056885" y="349965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타원 24"/>
          <p:cNvSpPr/>
          <p:nvPr/>
        </p:nvSpPr>
        <p:spPr>
          <a:xfrm>
            <a:off x="-622848" y="2824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타원 27"/>
          <p:cNvSpPr/>
          <p:nvPr/>
        </p:nvSpPr>
        <p:spPr>
          <a:xfrm>
            <a:off x="-622848" y="319208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99987" y="4154288"/>
            <a:ext cx="2460841" cy="1257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99987" y="4161550"/>
            <a:ext cx="145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님 </a:t>
            </a:r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58857" y="4839295"/>
            <a:ext cx="1943100" cy="436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836430" y="4833208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최근 방문 매장 </a:t>
            </a:r>
            <a:r>
              <a:rPr lang="ko-KR" altLang="en-US" sz="1100" dirty="0" err="1" smtClean="0"/>
              <a:t>선화점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보유포인트</a:t>
            </a:r>
            <a:r>
              <a:rPr lang="ko-KR" altLang="en-US" sz="1100" dirty="0" smtClean="0"/>
              <a:t>   </a:t>
            </a:r>
            <a:r>
              <a:rPr lang="en-US" altLang="ko-KR" sz="1100" dirty="0" smtClean="0"/>
              <a:t>  5000</a:t>
            </a:r>
            <a:r>
              <a:rPr lang="ko-KR" altLang="en-US" sz="1100" dirty="0" smtClean="0"/>
              <a:t>점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3399987" y="5492888"/>
            <a:ext cx="2460841" cy="743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399987" y="54952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모바일 주문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212345" y="5649835"/>
            <a:ext cx="470696" cy="4390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39754" y="559632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3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53"/>
              </p:ext>
            </p:extLst>
          </p:nvPr>
        </p:nvGraphicFramePr>
        <p:xfrm>
          <a:off x="228139" y="220903"/>
          <a:ext cx="11551000" cy="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75">
                  <a:extLst>
                    <a:ext uri="{9D8B030D-6E8A-4147-A177-3AD203B41FA5}">
                      <a16:colId xmlns:a16="http://schemas.microsoft.com/office/drawing/2014/main" val="659801306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187483523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52476903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099300579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34959002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88168631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76286574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541602120"/>
                    </a:ext>
                  </a:extLst>
                </a:gridCol>
              </a:tblGrid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페이지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HOME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UI-M-0002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남기현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2023-12-26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97549"/>
                  </a:ext>
                </a:extLst>
              </a:tr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Path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-&gt; </a:t>
                      </a:r>
                      <a:r>
                        <a:rPr lang="ko-KR" altLang="en-US" baseline="0" dirty="0" err="1" smtClean="0">
                          <a:solidFill>
                            <a:sysClr val="windowText" lastClr="000000"/>
                          </a:solidFill>
                        </a:rPr>
                        <a:t>모바일주문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67241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6694"/>
              </p:ext>
            </p:extLst>
          </p:nvPr>
        </p:nvGraphicFramePr>
        <p:xfrm>
          <a:off x="9505950" y="1238595"/>
          <a:ext cx="2273189" cy="394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7">
                  <a:extLst>
                    <a:ext uri="{9D8B030D-6E8A-4147-A177-3AD203B41FA5}">
                      <a16:colId xmlns:a16="http://schemas.microsoft.com/office/drawing/2014/main" val="191461296"/>
                    </a:ext>
                  </a:extLst>
                </a:gridCol>
                <a:gridCol w="2001202">
                  <a:extLst>
                    <a:ext uri="{9D8B030D-6E8A-4147-A177-3AD203B41FA5}">
                      <a16:colId xmlns:a16="http://schemas.microsoft.com/office/drawing/2014/main" val="1559214424"/>
                    </a:ext>
                  </a:extLst>
                </a:gridCol>
              </a:tblGrid>
              <a:tr h="4925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6030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검색 아이콘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1935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err="1" smtClean="0"/>
                        <a:t>즐겨찾기</a:t>
                      </a:r>
                      <a:r>
                        <a:rPr lang="ko-KR" altLang="en-US" sz="1800" dirty="0" smtClean="0"/>
                        <a:t> 아이콘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33402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위치 표시 아이콘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8844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11880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70803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1736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950836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98339" y="1238595"/>
            <a:ext cx="3073112" cy="5466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8339" y="1712423"/>
            <a:ext cx="3073112" cy="4555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6953" y="1712423"/>
            <a:ext cx="2855883" cy="455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-622848" y="356062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타원 24"/>
          <p:cNvSpPr/>
          <p:nvPr/>
        </p:nvSpPr>
        <p:spPr>
          <a:xfrm>
            <a:off x="-622848" y="2824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타원 27"/>
          <p:cNvSpPr/>
          <p:nvPr/>
        </p:nvSpPr>
        <p:spPr>
          <a:xfrm>
            <a:off x="-622848" y="319208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타원 59"/>
          <p:cNvSpPr/>
          <p:nvPr/>
        </p:nvSpPr>
        <p:spPr>
          <a:xfrm>
            <a:off x="-622848" y="250906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6953" y="1751796"/>
            <a:ext cx="285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X    </a:t>
            </a:r>
            <a:r>
              <a:rPr lang="ko-KR" altLang="en-US" dirty="0" smtClean="0"/>
              <a:t>주문 매장 선택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34025" y="1773380"/>
            <a:ext cx="364839" cy="3158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670996" y="173320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7913" y="2201283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주변매장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MY</a:t>
            </a:r>
            <a:r>
              <a:rPr lang="ko-KR" altLang="en-US" sz="1400" dirty="0" smtClean="0"/>
              <a:t>매장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206953" y="2509060"/>
            <a:ext cx="2855883" cy="3158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67913" y="2937514"/>
            <a:ext cx="642164" cy="6421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4603" y="2931712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ko-KR" altLang="en-US" dirty="0" err="1" smtClean="0"/>
              <a:t>선화점</a:t>
            </a:r>
            <a:endParaRPr lang="en-US" altLang="ko-KR" dirty="0" smtClean="0"/>
          </a:p>
          <a:p>
            <a:r>
              <a:rPr lang="ko-KR" altLang="en-US" sz="1200" dirty="0" smtClean="0"/>
              <a:t>대전 중구 </a:t>
            </a:r>
            <a:r>
              <a:rPr lang="ko-KR" altLang="en-US" sz="1200" dirty="0" err="1" smtClean="0"/>
              <a:t>선화동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670996" y="2931712"/>
            <a:ext cx="241161" cy="2603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5453799" y="3034147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15740" y="3507973"/>
            <a:ext cx="304800" cy="286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3329940" y="3876508"/>
            <a:ext cx="25689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267913" y="4083910"/>
            <a:ext cx="642164" cy="6421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924603" y="4078108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ko-KR" altLang="en-US" dirty="0" err="1" smtClean="0"/>
              <a:t>선화점</a:t>
            </a:r>
            <a:endParaRPr lang="en-US" altLang="ko-KR" dirty="0" smtClean="0"/>
          </a:p>
          <a:p>
            <a:r>
              <a:rPr lang="ko-KR" altLang="en-US" sz="1200" dirty="0" smtClean="0"/>
              <a:t>대전 중구 </a:t>
            </a:r>
            <a:r>
              <a:rPr lang="ko-KR" altLang="en-US" sz="1200" dirty="0" err="1" smtClean="0"/>
              <a:t>선화동</a:t>
            </a:r>
            <a:endParaRPr lang="ko-KR" altLang="en-US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5670996" y="4078108"/>
            <a:ext cx="241161" cy="2603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015740" y="4654369"/>
            <a:ext cx="304800" cy="286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3329940" y="5022904"/>
            <a:ext cx="25689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267913" y="5247493"/>
            <a:ext cx="642164" cy="64216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924603" y="5241691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ko-KR" altLang="en-US" dirty="0" err="1" smtClean="0"/>
              <a:t>선화점</a:t>
            </a:r>
            <a:endParaRPr lang="en-US" altLang="ko-KR" dirty="0" smtClean="0"/>
          </a:p>
          <a:p>
            <a:r>
              <a:rPr lang="ko-KR" altLang="en-US" sz="1200" dirty="0" smtClean="0"/>
              <a:t>대전 중구 </a:t>
            </a:r>
            <a:r>
              <a:rPr lang="ko-KR" altLang="en-US" sz="1200" dirty="0" err="1" smtClean="0"/>
              <a:t>선화동</a:t>
            </a:r>
            <a:endParaRPr lang="ko-KR" altLang="en-US" sz="1200" dirty="0"/>
          </a:p>
        </p:txBody>
      </p:sp>
      <p:sp>
        <p:nvSpPr>
          <p:cNvPr id="79" name="직사각형 78"/>
          <p:cNvSpPr/>
          <p:nvPr/>
        </p:nvSpPr>
        <p:spPr>
          <a:xfrm>
            <a:off x="5670996" y="5241691"/>
            <a:ext cx="241161" cy="2603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015740" y="5817952"/>
            <a:ext cx="304800" cy="286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329940" y="6186487"/>
            <a:ext cx="25689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162598" y="354879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363694" y="3029644"/>
            <a:ext cx="452294" cy="45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14" idx="7"/>
            <a:endCxn id="14" idx="3"/>
          </p:cNvCxnSpPr>
          <p:nvPr/>
        </p:nvCxnSpPr>
        <p:spPr>
          <a:xfrm flipH="1">
            <a:off x="3361956" y="3031557"/>
            <a:ext cx="454078" cy="45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357746" y="4172194"/>
            <a:ext cx="452294" cy="45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3356008" y="4174107"/>
            <a:ext cx="454078" cy="45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357746" y="5339698"/>
            <a:ext cx="452294" cy="45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3356008" y="5341611"/>
            <a:ext cx="454078" cy="454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8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8139" y="220903"/>
          <a:ext cx="11551000" cy="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75">
                  <a:extLst>
                    <a:ext uri="{9D8B030D-6E8A-4147-A177-3AD203B41FA5}">
                      <a16:colId xmlns:a16="http://schemas.microsoft.com/office/drawing/2014/main" val="659801306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187483523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52476903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099300579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34959002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88168631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76286574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541602120"/>
                    </a:ext>
                  </a:extLst>
                </a:gridCol>
              </a:tblGrid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페이지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HOME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UI-M-0001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남기현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2023-12-26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97549"/>
                  </a:ext>
                </a:extLst>
              </a:tr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Path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-&gt; </a:t>
                      </a:r>
                      <a:r>
                        <a:rPr lang="ko-KR" altLang="en-US" baseline="0" dirty="0" err="1" smtClean="0">
                          <a:solidFill>
                            <a:sysClr val="windowText" lastClr="000000"/>
                          </a:solidFill>
                        </a:rPr>
                        <a:t>모바일주문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67241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3098339" y="1238595"/>
            <a:ext cx="3073112" cy="5466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8339" y="1712423"/>
            <a:ext cx="3073112" cy="4555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6953" y="1712423"/>
            <a:ext cx="2855883" cy="455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-622848" y="356062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타원 24"/>
          <p:cNvSpPr/>
          <p:nvPr/>
        </p:nvSpPr>
        <p:spPr>
          <a:xfrm>
            <a:off x="-622848" y="2824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타원 27"/>
          <p:cNvSpPr/>
          <p:nvPr/>
        </p:nvSpPr>
        <p:spPr>
          <a:xfrm>
            <a:off x="-622848" y="319208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타원 59"/>
          <p:cNvSpPr/>
          <p:nvPr/>
        </p:nvSpPr>
        <p:spPr>
          <a:xfrm>
            <a:off x="-622848" y="250906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" name="타원 60"/>
          <p:cNvSpPr/>
          <p:nvPr/>
        </p:nvSpPr>
        <p:spPr>
          <a:xfrm>
            <a:off x="-622848" y="177338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타원 61"/>
          <p:cNvSpPr/>
          <p:nvPr/>
        </p:nvSpPr>
        <p:spPr>
          <a:xfrm>
            <a:off x="-622848" y="2140525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3" name="타원 62"/>
          <p:cNvSpPr/>
          <p:nvPr/>
        </p:nvSpPr>
        <p:spPr>
          <a:xfrm>
            <a:off x="-622848" y="145749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12652"/>
              </p:ext>
            </p:extLst>
          </p:nvPr>
        </p:nvGraphicFramePr>
        <p:xfrm>
          <a:off x="9505950" y="1238595"/>
          <a:ext cx="2273189" cy="394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7">
                  <a:extLst>
                    <a:ext uri="{9D8B030D-6E8A-4147-A177-3AD203B41FA5}">
                      <a16:colId xmlns:a16="http://schemas.microsoft.com/office/drawing/2014/main" val="191461296"/>
                    </a:ext>
                  </a:extLst>
                </a:gridCol>
                <a:gridCol w="2001202">
                  <a:extLst>
                    <a:ext uri="{9D8B030D-6E8A-4147-A177-3AD203B41FA5}">
                      <a16:colId xmlns:a16="http://schemas.microsoft.com/office/drawing/2014/main" val="1559214424"/>
                    </a:ext>
                  </a:extLst>
                </a:gridCol>
              </a:tblGrid>
              <a:tr h="4925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6030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1935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33402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8844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11880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70803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1736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95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56016" y="2287493"/>
            <a:ext cx="504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트라이아이스기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, TEXT)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59308"/>
              </p:ext>
            </p:extLst>
          </p:nvPr>
        </p:nvGraphicFramePr>
        <p:xfrm>
          <a:off x="228139" y="220903"/>
          <a:ext cx="11551000" cy="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75">
                  <a:extLst>
                    <a:ext uri="{9D8B030D-6E8A-4147-A177-3AD203B41FA5}">
                      <a16:colId xmlns:a16="http://schemas.microsoft.com/office/drawing/2014/main" val="659801306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187483523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52476903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099300579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34959002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88168631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76286574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541602120"/>
                    </a:ext>
                  </a:extLst>
                </a:gridCol>
              </a:tblGrid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페이지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HOME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UI-C-0001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남기현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2023-12-27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97549"/>
                  </a:ext>
                </a:extLst>
              </a:tr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Path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메인페이지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672410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-622848" y="356062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타원 24"/>
          <p:cNvSpPr/>
          <p:nvPr/>
        </p:nvSpPr>
        <p:spPr>
          <a:xfrm>
            <a:off x="-622848" y="2824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타원 27"/>
          <p:cNvSpPr/>
          <p:nvPr/>
        </p:nvSpPr>
        <p:spPr>
          <a:xfrm>
            <a:off x="-622848" y="319208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타원 59"/>
          <p:cNvSpPr/>
          <p:nvPr/>
        </p:nvSpPr>
        <p:spPr>
          <a:xfrm>
            <a:off x="-622848" y="250906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" name="타원 60"/>
          <p:cNvSpPr/>
          <p:nvPr/>
        </p:nvSpPr>
        <p:spPr>
          <a:xfrm>
            <a:off x="4482568" y="278210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타원 61"/>
          <p:cNvSpPr/>
          <p:nvPr/>
        </p:nvSpPr>
        <p:spPr>
          <a:xfrm>
            <a:off x="604177" y="1649431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24305"/>
              </p:ext>
            </p:extLst>
          </p:nvPr>
        </p:nvGraphicFramePr>
        <p:xfrm>
          <a:off x="9505950" y="1238595"/>
          <a:ext cx="2273189" cy="505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7">
                  <a:extLst>
                    <a:ext uri="{9D8B030D-6E8A-4147-A177-3AD203B41FA5}">
                      <a16:colId xmlns:a16="http://schemas.microsoft.com/office/drawing/2014/main" val="191461296"/>
                    </a:ext>
                  </a:extLst>
                </a:gridCol>
                <a:gridCol w="2001202">
                  <a:extLst>
                    <a:ext uri="{9D8B030D-6E8A-4147-A177-3AD203B41FA5}">
                      <a16:colId xmlns:a16="http://schemas.microsoft.com/office/drawing/2014/main" val="1559214424"/>
                    </a:ext>
                  </a:extLst>
                </a:gridCol>
              </a:tblGrid>
              <a:tr h="4925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6030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영화 쥐라기 공원 </a:t>
                      </a:r>
                      <a:r>
                        <a:rPr lang="ko-KR" altLang="en-US" dirty="0" err="1" smtClean="0"/>
                        <a:t>엔딩장면</a:t>
                      </a:r>
                      <a:r>
                        <a:rPr lang="ko-KR" altLang="en-US" dirty="0" smtClean="0"/>
                        <a:t> 현수막 느낌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1935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이미지슬라이드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33402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공룡을 대표하는 이미지 사용과 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배경은 울창한 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밀림 느낌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8844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11880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70803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1736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95083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01296" y="1269074"/>
            <a:ext cx="6949440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WHEN DINOSAURS RULED THE EARTH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다리꼴 4"/>
          <p:cNvSpPr/>
          <p:nvPr/>
        </p:nvSpPr>
        <p:spPr>
          <a:xfrm rot="16200000">
            <a:off x="-407881" y="3446404"/>
            <a:ext cx="3600000" cy="126000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수중공룡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, Text)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rot="5400000">
            <a:off x="6359912" y="3468467"/>
            <a:ext cx="3600000" cy="126000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백악기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Text)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139" y="1155469"/>
            <a:ext cx="9173556" cy="5087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56016" y="1780416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3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70521"/>
              </p:ext>
            </p:extLst>
          </p:nvPr>
        </p:nvGraphicFramePr>
        <p:xfrm>
          <a:off x="228139" y="220903"/>
          <a:ext cx="11551000" cy="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875">
                  <a:extLst>
                    <a:ext uri="{9D8B030D-6E8A-4147-A177-3AD203B41FA5}">
                      <a16:colId xmlns:a16="http://schemas.microsoft.com/office/drawing/2014/main" val="659801306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187483523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52476903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099300579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34959002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188168631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2762865747"/>
                    </a:ext>
                  </a:extLst>
                </a:gridCol>
                <a:gridCol w="1443875">
                  <a:extLst>
                    <a:ext uri="{9D8B030D-6E8A-4147-A177-3AD203B41FA5}">
                      <a16:colId xmlns:a16="http://schemas.microsoft.com/office/drawing/2014/main" val="3541602120"/>
                    </a:ext>
                  </a:extLst>
                </a:gridCol>
              </a:tblGrid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페이지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UI-C-0002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남기현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2023-12-27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597549"/>
                  </a:ext>
                </a:extLst>
              </a:tr>
              <a:tr h="434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Screen Path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Info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첫 페이지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672410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-622848" y="356062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타원 24"/>
          <p:cNvSpPr/>
          <p:nvPr/>
        </p:nvSpPr>
        <p:spPr>
          <a:xfrm>
            <a:off x="-622848" y="2824944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타원 27"/>
          <p:cNvSpPr/>
          <p:nvPr/>
        </p:nvSpPr>
        <p:spPr>
          <a:xfrm>
            <a:off x="-622848" y="319208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타원 59"/>
          <p:cNvSpPr/>
          <p:nvPr/>
        </p:nvSpPr>
        <p:spPr>
          <a:xfrm>
            <a:off x="-622848" y="2509060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90190"/>
              </p:ext>
            </p:extLst>
          </p:nvPr>
        </p:nvGraphicFramePr>
        <p:xfrm>
          <a:off x="9505950" y="1238595"/>
          <a:ext cx="2273189" cy="450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7">
                  <a:extLst>
                    <a:ext uri="{9D8B030D-6E8A-4147-A177-3AD203B41FA5}">
                      <a16:colId xmlns:a16="http://schemas.microsoft.com/office/drawing/2014/main" val="191461296"/>
                    </a:ext>
                  </a:extLst>
                </a:gridCol>
                <a:gridCol w="2001202">
                  <a:extLst>
                    <a:ext uri="{9D8B030D-6E8A-4147-A177-3AD203B41FA5}">
                      <a16:colId xmlns:a16="http://schemas.microsoft.com/office/drawing/2014/main" val="1559214424"/>
                    </a:ext>
                  </a:extLst>
                </a:gridCol>
              </a:tblGrid>
              <a:tr h="4925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C2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36030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선택하면 </a:t>
                      </a:r>
                      <a:r>
                        <a:rPr lang="en-US" altLang="ko-KR" dirty="0" smtClean="0"/>
                        <a:t>text</a:t>
                      </a:r>
                    </a:p>
                    <a:p>
                      <a:r>
                        <a:rPr lang="ko-KR" altLang="en-US" dirty="0" smtClean="0"/>
                        <a:t>색상 변경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1935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공룡 이미지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33402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마우스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상세정보 </a:t>
                      </a:r>
                      <a:r>
                        <a:rPr lang="ko-KR" altLang="en-US" dirty="0" err="1" smtClean="0"/>
                        <a:t>모달창</a:t>
                      </a:r>
                      <a:endParaRPr lang="en-US" altLang="ko-KR" smtClean="0"/>
                    </a:p>
                    <a:p>
                      <a:r>
                        <a:rPr lang="ko-KR" altLang="en-US" smtClean="0"/>
                        <a:t>표시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8844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11880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70803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217367"/>
                  </a:ext>
                </a:extLst>
              </a:tr>
              <a:tr h="49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95083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8139" y="1155469"/>
            <a:ext cx="9173556" cy="5087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25619" y="1269074"/>
            <a:ext cx="5637008" cy="692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WHEN DINOSAURS RULED THE EARTH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071" y="2193176"/>
            <a:ext cx="8363691" cy="3863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2728" y="2351118"/>
            <a:ext cx="1473797" cy="63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육식공룡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078017" y="2351118"/>
            <a:ext cx="1473797" cy="63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초식공룡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7047839" y="2348387"/>
            <a:ext cx="1473797" cy="63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수중공룡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005065" y="3329290"/>
            <a:ext cx="1516571" cy="128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91850" y="3329290"/>
            <a:ext cx="1516571" cy="128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2728" y="3329289"/>
            <a:ext cx="1516571" cy="128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012398" y="3329288"/>
            <a:ext cx="1516571" cy="128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07015" y="477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공룡이름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16685" y="477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공룡이름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96137" y="477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공룡이름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209352" y="4776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공룡이름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005065" y="5376978"/>
            <a:ext cx="1516571" cy="67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91850" y="5376978"/>
            <a:ext cx="1516571" cy="67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02728" y="5376977"/>
            <a:ext cx="1516571" cy="679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12398" y="5376976"/>
            <a:ext cx="1516571" cy="67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248138" y="2632432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타원 60"/>
          <p:cNvSpPr/>
          <p:nvPr/>
        </p:nvSpPr>
        <p:spPr>
          <a:xfrm>
            <a:off x="1665044" y="3213763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타원 61"/>
          <p:cNvSpPr/>
          <p:nvPr/>
        </p:nvSpPr>
        <p:spPr>
          <a:xfrm>
            <a:off x="2054187" y="4663699"/>
            <a:ext cx="315884" cy="31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002728" y="3329288"/>
            <a:ext cx="1513026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999184" y="3329288"/>
            <a:ext cx="1516570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019487" y="3329288"/>
            <a:ext cx="1513026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3015943" y="3329288"/>
            <a:ext cx="1516570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98938" y="3329288"/>
            <a:ext cx="1513026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4995394" y="3329288"/>
            <a:ext cx="1516570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015697" y="3329288"/>
            <a:ext cx="1513026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7012153" y="3329288"/>
            <a:ext cx="1516570" cy="1285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8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263</Words>
  <Application>Microsoft Office PowerPoint</Application>
  <PresentationFormat>와이드스크린</PresentationFormat>
  <Paragraphs>177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비번은 1234</dc:creator>
  <cp:lastModifiedBy>비번은 1234</cp:lastModifiedBy>
  <cp:revision>16</cp:revision>
  <dcterms:created xsi:type="dcterms:W3CDTF">2023-12-26T05:24:42Z</dcterms:created>
  <dcterms:modified xsi:type="dcterms:W3CDTF">2023-12-27T07:57:03Z</dcterms:modified>
</cp:coreProperties>
</file>