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68" r:id="rId6"/>
    <p:sldId id="259" r:id="rId7"/>
    <p:sldId id="260" r:id="rId8"/>
    <p:sldId id="264" r:id="rId9"/>
    <p:sldId id="263" r:id="rId10"/>
    <p:sldId id="258" r:id="rId11"/>
    <p:sldId id="261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Fink" initials="" lastIdx="8" clrIdx="0"/>
  <p:cmAuthor id="1" name="Nevo Himmelhoch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8" y="6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433db4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433db4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47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433db4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433db4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b394378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b394378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433db4d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433db4d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b39437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b39437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3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E33F23E-FDE5-49B1-969F-5A0D192DFD46}"/>
              </a:ext>
            </a:extLst>
          </p:cNvPr>
          <p:cNvSpPr/>
          <p:nvPr/>
        </p:nvSpPr>
        <p:spPr>
          <a:xfrm>
            <a:off x="1990164" y="1237129"/>
            <a:ext cx="4779469" cy="640764"/>
          </a:xfrm>
          <a:custGeom>
            <a:avLst/>
            <a:gdLst>
              <a:gd name="connsiteX0" fmla="*/ 0 w 4779469"/>
              <a:gd name="connsiteY0" fmla="*/ 0 h 640764"/>
              <a:gd name="connsiteX1" fmla="*/ 454050 w 4779469"/>
              <a:gd name="connsiteY1" fmla="*/ 0 h 640764"/>
              <a:gd name="connsiteX2" fmla="*/ 1051483 w 4779469"/>
              <a:gd name="connsiteY2" fmla="*/ 0 h 640764"/>
              <a:gd name="connsiteX3" fmla="*/ 1696711 w 4779469"/>
              <a:gd name="connsiteY3" fmla="*/ 0 h 640764"/>
              <a:gd name="connsiteX4" fmla="*/ 2341940 w 4779469"/>
              <a:gd name="connsiteY4" fmla="*/ 0 h 640764"/>
              <a:gd name="connsiteX5" fmla="*/ 2843784 w 4779469"/>
              <a:gd name="connsiteY5" fmla="*/ 0 h 640764"/>
              <a:gd name="connsiteX6" fmla="*/ 3297834 w 4779469"/>
              <a:gd name="connsiteY6" fmla="*/ 0 h 640764"/>
              <a:gd name="connsiteX7" fmla="*/ 3990857 w 4779469"/>
              <a:gd name="connsiteY7" fmla="*/ 0 h 640764"/>
              <a:gd name="connsiteX8" fmla="*/ 4779469 w 4779469"/>
              <a:gd name="connsiteY8" fmla="*/ 0 h 640764"/>
              <a:gd name="connsiteX9" fmla="*/ 4779469 w 4779469"/>
              <a:gd name="connsiteY9" fmla="*/ 333197 h 640764"/>
              <a:gd name="connsiteX10" fmla="*/ 4779469 w 4779469"/>
              <a:gd name="connsiteY10" fmla="*/ 640764 h 640764"/>
              <a:gd name="connsiteX11" fmla="*/ 4229830 w 4779469"/>
              <a:gd name="connsiteY11" fmla="*/ 640764 h 640764"/>
              <a:gd name="connsiteX12" fmla="*/ 3536807 w 4779469"/>
              <a:gd name="connsiteY12" fmla="*/ 640764 h 640764"/>
              <a:gd name="connsiteX13" fmla="*/ 3082758 w 4779469"/>
              <a:gd name="connsiteY13" fmla="*/ 640764 h 640764"/>
              <a:gd name="connsiteX14" fmla="*/ 2628708 w 4779469"/>
              <a:gd name="connsiteY14" fmla="*/ 640764 h 640764"/>
              <a:gd name="connsiteX15" fmla="*/ 2126864 w 4779469"/>
              <a:gd name="connsiteY15" fmla="*/ 640764 h 640764"/>
              <a:gd name="connsiteX16" fmla="*/ 1672814 w 4779469"/>
              <a:gd name="connsiteY16" fmla="*/ 640764 h 640764"/>
              <a:gd name="connsiteX17" fmla="*/ 979791 w 4779469"/>
              <a:gd name="connsiteY17" fmla="*/ 640764 h 640764"/>
              <a:gd name="connsiteX18" fmla="*/ 0 w 4779469"/>
              <a:gd name="connsiteY18" fmla="*/ 640764 h 640764"/>
              <a:gd name="connsiteX19" fmla="*/ 0 w 4779469"/>
              <a:gd name="connsiteY19" fmla="*/ 333197 h 640764"/>
              <a:gd name="connsiteX20" fmla="*/ 0 w 4779469"/>
              <a:gd name="connsiteY20" fmla="*/ 0 h 6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79469" h="640764" fill="none" extrusionOk="0">
                <a:moveTo>
                  <a:pt x="0" y="0"/>
                </a:moveTo>
                <a:cubicBezTo>
                  <a:pt x="183321" y="-1381"/>
                  <a:pt x="259963" y="32512"/>
                  <a:pt x="454050" y="0"/>
                </a:cubicBezTo>
                <a:cubicBezTo>
                  <a:pt x="648137" y="-32512"/>
                  <a:pt x="756796" y="40056"/>
                  <a:pt x="1051483" y="0"/>
                </a:cubicBezTo>
                <a:cubicBezTo>
                  <a:pt x="1346170" y="-40056"/>
                  <a:pt x="1418476" y="46079"/>
                  <a:pt x="1696711" y="0"/>
                </a:cubicBezTo>
                <a:cubicBezTo>
                  <a:pt x="1974946" y="-46079"/>
                  <a:pt x="2173409" y="27255"/>
                  <a:pt x="2341940" y="0"/>
                </a:cubicBezTo>
                <a:cubicBezTo>
                  <a:pt x="2510471" y="-27255"/>
                  <a:pt x="2615550" y="5426"/>
                  <a:pt x="2843784" y="0"/>
                </a:cubicBezTo>
                <a:cubicBezTo>
                  <a:pt x="3072018" y="-5426"/>
                  <a:pt x="3167992" y="21929"/>
                  <a:pt x="3297834" y="0"/>
                </a:cubicBezTo>
                <a:cubicBezTo>
                  <a:pt x="3427676" y="-21929"/>
                  <a:pt x="3796781" y="65125"/>
                  <a:pt x="3990857" y="0"/>
                </a:cubicBezTo>
                <a:cubicBezTo>
                  <a:pt x="4184933" y="-65125"/>
                  <a:pt x="4427292" y="58439"/>
                  <a:pt x="4779469" y="0"/>
                </a:cubicBezTo>
                <a:cubicBezTo>
                  <a:pt x="4802972" y="153158"/>
                  <a:pt x="4752180" y="253490"/>
                  <a:pt x="4779469" y="333197"/>
                </a:cubicBezTo>
                <a:cubicBezTo>
                  <a:pt x="4806758" y="412904"/>
                  <a:pt x="4756619" y="517717"/>
                  <a:pt x="4779469" y="640764"/>
                </a:cubicBezTo>
                <a:cubicBezTo>
                  <a:pt x="4555263" y="653605"/>
                  <a:pt x="4472287" y="601830"/>
                  <a:pt x="4229830" y="640764"/>
                </a:cubicBezTo>
                <a:cubicBezTo>
                  <a:pt x="3987373" y="679698"/>
                  <a:pt x="3861913" y="622243"/>
                  <a:pt x="3536807" y="640764"/>
                </a:cubicBezTo>
                <a:cubicBezTo>
                  <a:pt x="3211701" y="659285"/>
                  <a:pt x="3267400" y="618443"/>
                  <a:pt x="3082758" y="640764"/>
                </a:cubicBezTo>
                <a:cubicBezTo>
                  <a:pt x="2898116" y="663085"/>
                  <a:pt x="2823925" y="626997"/>
                  <a:pt x="2628708" y="640764"/>
                </a:cubicBezTo>
                <a:cubicBezTo>
                  <a:pt x="2433491" y="654531"/>
                  <a:pt x="2360155" y="634403"/>
                  <a:pt x="2126864" y="640764"/>
                </a:cubicBezTo>
                <a:cubicBezTo>
                  <a:pt x="1893573" y="647125"/>
                  <a:pt x="1804005" y="637598"/>
                  <a:pt x="1672814" y="640764"/>
                </a:cubicBezTo>
                <a:cubicBezTo>
                  <a:pt x="1541623" y="643930"/>
                  <a:pt x="1141919" y="621661"/>
                  <a:pt x="979791" y="640764"/>
                </a:cubicBezTo>
                <a:cubicBezTo>
                  <a:pt x="817663" y="659867"/>
                  <a:pt x="287085" y="548773"/>
                  <a:pt x="0" y="640764"/>
                </a:cubicBezTo>
                <a:cubicBezTo>
                  <a:pt x="-20917" y="498750"/>
                  <a:pt x="19058" y="419984"/>
                  <a:pt x="0" y="333197"/>
                </a:cubicBezTo>
                <a:cubicBezTo>
                  <a:pt x="-19058" y="246410"/>
                  <a:pt x="13271" y="120691"/>
                  <a:pt x="0" y="0"/>
                </a:cubicBezTo>
                <a:close/>
              </a:path>
              <a:path w="4779469" h="640764" stroke="0" extrusionOk="0">
                <a:moveTo>
                  <a:pt x="0" y="0"/>
                </a:moveTo>
                <a:cubicBezTo>
                  <a:pt x="128435" y="-50966"/>
                  <a:pt x="253050" y="41453"/>
                  <a:pt x="454050" y="0"/>
                </a:cubicBezTo>
                <a:cubicBezTo>
                  <a:pt x="655050" y="-41453"/>
                  <a:pt x="998303" y="18376"/>
                  <a:pt x="1147073" y="0"/>
                </a:cubicBezTo>
                <a:cubicBezTo>
                  <a:pt x="1295843" y="-18376"/>
                  <a:pt x="1612897" y="14429"/>
                  <a:pt x="1840096" y="0"/>
                </a:cubicBezTo>
                <a:cubicBezTo>
                  <a:pt x="2067295" y="-14429"/>
                  <a:pt x="2245638" y="44159"/>
                  <a:pt x="2389735" y="0"/>
                </a:cubicBezTo>
                <a:cubicBezTo>
                  <a:pt x="2533832" y="-44159"/>
                  <a:pt x="2777392" y="73408"/>
                  <a:pt x="3082758" y="0"/>
                </a:cubicBezTo>
                <a:cubicBezTo>
                  <a:pt x="3388124" y="-73408"/>
                  <a:pt x="3504651" y="13038"/>
                  <a:pt x="3632396" y="0"/>
                </a:cubicBezTo>
                <a:cubicBezTo>
                  <a:pt x="3760141" y="-13038"/>
                  <a:pt x="4026642" y="19429"/>
                  <a:pt x="4182035" y="0"/>
                </a:cubicBezTo>
                <a:cubicBezTo>
                  <a:pt x="4337428" y="-19429"/>
                  <a:pt x="4498937" y="58335"/>
                  <a:pt x="4779469" y="0"/>
                </a:cubicBezTo>
                <a:cubicBezTo>
                  <a:pt x="4807782" y="145815"/>
                  <a:pt x="4759966" y="154812"/>
                  <a:pt x="4779469" y="301159"/>
                </a:cubicBezTo>
                <a:cubicBezTo>
                  <a:pt x="4798972" y="447506"/>
                  <a:pt x="4772058" y="551269"/>
                  <a:pt x="4779469" y="640764"/>
                </a:cubicBezTo>
                <a:cubicBezTo>
                  <a:pt x="4509102" y="704967"/>
                  <a:pt x="4397945" y="596537"/>
                  <a:pt x="4182035" y="640764"/>
                </a:cubicBezTo>
                <a:cubicBezTo>
                  <a:pt x="3966125" y="684991"/>
                  <a:pt x="3812021" y="596977"/>
                  <a:pt x="3680191" y="640764"/>
                </a:cubicBezTo>
                <a:cubicBezTo>
                  <a:pt x="3548361" y="684551"/>
                  <a:pt x="3192437" y="608218"/>
                  <a:pt x="3034963" y="640764"/>
                </a:cubicBezTo>
                <a:cubicBezTo>
                  <a:pt x="2877489" y="673310"/>
                  <a:pt x="2556686" y="591720"/>
                  <a:pt x="2341940" y="640764"/>
                </a:cubicBezTo>
                <a:cubicBezTo>
                  <a:pt x="2127194" y="689808"/>
                  <a:pt x="1867141" y="630039"/>
                  <a:pt x="1744506" y="640764"/>
                </a:cubicBezTo>
                <a:cubicBezTo>
                  <a:pt x="1621871" y="651489"/>
                  <a:pt x="1488131" y="606302"/>
                  <a:pt x="1290457" y="640764"/>
                </a:cubicBezTo>
                <a:cubicBezTo>
                  <a:pt x="1092783" y="675226"/>
                  <a:pt x="889452" y="614714"/>
                  <a:pt x="645228" y="640764"/>
                </a:cubicBezTo>
                <a:cubicBezTo>
                  <a:pt x="401004" y="666814"/>
                  <a:pt x="229320" y="617735"/>
                  <a:pt x="0" y="640764"/>
                </a:cubicBezTo>
                <a:cubicBezTo>
                  <a:pt x="-3140" y="536323"/>
                  <a:pt x="12192" y="432639"/>
                  <a:pt x="0" y="333197"/>
                </a:cubicBezTo>
                <a:cubicBezTo>
                  <a:pt x="-12192" y="233755"/>
                  <a:pt x="17714" y="165566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3890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Represent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71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Find </a:t>
            </a:r>
            <a:r>
              <a:rPr lang="en-US" dirty="0"/>
              <a:t>a successful</a:t>
            </a:r>
            <a:r>
              <a:rPr lang="en" dirty="0"/>
              <a:t> name for your Start</a:t>
            </a:r>
            <a:r>
              <a:rPr lang="en-US" dirty="0"/>
              <a:t>u</a:t>
            </a:r>
            <a:r>
              <a:rPr lang="en" dirty="0"/>
              <a:t>p based on given description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D4AFC61-AED7-4761-9C5A-752744723A67}"/>
              </a:ext>
            </a:extLst>
          </p:cNvPr>
          <p:cNvSpPr/>
          <p:nvPr/>
        </p:nvSpPr>
        <p:spPr>
          <a:xfrm>
            <a:off x="373030" y="574625"/>
            <a:ext cx="5198037" cy="373642"/>
          </a:xfrm>
          <a:custGeom>
            <a:avLst/>
            <a:gdLst>
              <a:gd name="connsiteX0" fmla="*/ 0 w 5198037"/>
              <a:gd name="connsiteY0" fmla="*/ 0 h 373642"/>
              <a:gd name="connsiteX1" fmla="*/ 597774 w 5198037"/>
              <a:gd name="connsiteY1" fmla="*/ 0 h 373642"/>
              <a:gd name="connsiteX2" fmla="*/ 1091588 w 5198037"/>
              <a:gd name="connsiteY2" fmla="*/ 0 h 373642"/>
              <a:gd name="connsiteX3" fmla="*/ 1845303 w 5198037"/>
              <a:gd name="connsiteY3" fmla="*/ 0 h 373642"/>
              <a:gd name="connsiteX4" fmla="*/ 2495058 w 5198037"/>
              <a:gd name="connsiteY4" fmla="*/ 0 h 373642"/>
              <a:gd name="connsiteX5" fmla="*/ 3196793 w 5198037"/>
              <a:gd name="connsiteY5" fmla="*/ 0 h 373642"/>
              <a:gd name="connsiteX6" fmla="*/ 3898528 w 5198037"/>
              <a:gd name="connsiteY6" fmla="*/ 0 h 373642"/>
              <a:gd name="connsiteX7" fmla="*/ 4444322 w 5198037"/>
              <a:gd name="connsiteY7" fmla="*/ 0 h 373642"/>
              <a:gd name="connsiteX8" fmla="*/ 5198037 w 5198037"/>
              <a:gd name="connsiteY8" fmla="*/ 0 h 373642"/>
              <a:gd name="connsiteX9" fmla="*/ 5198037 w 5198037"/>
              <a:gd name="connsiteY9" fmla="*/ 373642 h 373642"/>
              <a:gd name="connsiteX10" fmla="*/ 4600263 w 5198037"/>
              <a:gd name="connsiteY10" fmla="*/ 373642 h 373642"/>
              <a:gd name="connsiteX11" fmla="*/ 4054469 w 5198037"/>
              <a:gd name="connsiteY11" fmla="*/ 373642 h 373642"/>
              <a:gd name="connsiteX12" fmla="*/ 3456695 w 5198037"/>
              <a:gd name="connsiteY12" fmla="*/ 373642 h 373642"/>
              <a:gd name="connsiteX13" fmla="*/ 2806940 w 5198037"/>
              <a:gd name="connsiteY13" fmla="*/ 373642 h 373642"/>
              <a:gd name="connsiteX14" fmla="*/ 2053225 w 5198037"/>
              <a:gd name="connsiteY14" fmla="*/ 373642 h 373642"/>
              <a:gd name="connsiteX15" fmla="*/ 1559411 w 5198037"/>
              <a:gd name="connsiteY15" fmla="*/ 373642 h 373642"/>
              <a:gd name="connsiteX16" fmla="*/ 1065598 w 5198037"/>
              <a:gd name="connsiteY16" fmla="*/ 373642 h 373642"/>
              <a:gd name="connsiteX17" fmla="*/ 0 w 5198037"/>
              <a:gd name="connsiteY17" fmla="*/ 373642 h 373642"/>
              <a:gd name="connsiteX18" fmla="*/ 0 w 5198037"/>
              <a:gd name="connsiteY18" fmla="*/ 0 h 37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98037" h="373642" fill="none" extrusionOk="0">
                <a:moveTo>
                  <a:pt x="0" y="0"/>
                </a:moveTo>
                <a:cubicBezTo>
                  <a:pt x="166228" y="27906"/>
                  <a:pt x="405791" y="-9339"/>
                  <a:pt x="597774" y="0"/>
                </a:cubicBezTo>
                <a:cubicBezTo>
                  <a:pt x="789757" y="9339"/>
                  <a:pt x="888078" y="-17624"/>
                  <a:pt x="1091588" y="0"/>
                </a:cubicBezTo>
                <a:cubicBezTo>
                  <a:pt x="1295098" y="17624"/>
                  <a:pt x="1521151" y="37551"/>
                  <a:pt x="1845303" y="0"/>
                </a:cubicBezTo>
                <a:cubicBezTo>
                  <a:pt x="2169456" y="-37551"/>
                  <a:pt x="2362622" y="21345"/>
                  <a:pt x="2495058" y="0"/>
                </a:cubicBezTo>
                <a:cubicBezTo>
                  <a:pt x="2627494" y="-21345"/>
                  <a:pt x="2948689" y="-23507"/>
                  <a:pt x="3196793" y="0"/>
                </a:cubicBezTo>
                <a:cubicBezTo>
                  <a:pt x="3444897" y="23507"/>
                  <a:pt x="3634124" y="3299"/>
                  <a:pt x="3898528" y="0"/>
                </a:cubicBezTo>
                <a:cubicBezTo>
                  <a:pt x="4162932" y="-3299"/>
                  <a:pt x="4243087" y="11782"/>
                  <a:pt x="4444322" y="0"/>
                </a:cubicBezTo>
                <a:cubicBezTo>
                  <a:pt x="4645557" y="-11782"/>
                  <a:pt x="4986588" y="22903"/>
                  <a:pt x="5198037" y="0"/>
                </a:cubicBezTo>
                <a:cubicBezTo>
                  <a:pt x="5190229" y="84681"/>
                  <a:pt x="5216579" y="213556"/>
                  <a:pt x="5198037" y="373642"/>
                </a:cubicBezTo>
                <a:cubicBezTo>
                  <a:pt x="4908535" y="397434"/>
                  <a:pt x="4755169" y="356538"/>
                  <a:pt x="4600263" y="373642"/>
                </a:cubicBezTo>
                <a:cubicBezTo>
                  <a:pt x="4445357" y="390746"/>
                  <a:pt x="4265760" y="391570"/>
                  <a:pt x="4054469" y="373642"/>
                </a:cubicBezTo>
                <a:cubicBezTo>
                  <a:pt x="3843178" y="355714"/>
                  <a:pt x="3749592" y="344932"/>
                  <a:pt x="3456695" y="373642"/>
                </a:cubicBezTo>
                <a:cubicBezTo>
                  <a:pt x="3163798" y="402352"/>
                  <a:pt x="3073973" y="392378"/>
                  <a:pt x="2806940" y="373642"/>
                </a:cubicBezTo>
                <a:cubicBezTo>
                  <a:pt x="2539908" y="354906"/>
                  <a:pt x="2287227" y="353040"/>
                  <a:pt x="2053225" y="373642"/>
                </a:cubicBezTo>
                <a:cubicBezTo>
                  <a:pt x="1819223" y="394244"/>
                  <a:pt x="1720074" y="362973"/>
                  <a:pt x="1559411" y="373642"/>
                </a:cubicBezTo>
                <a:cubicBezTo>
                  <a:pt x="1398748" y="384311"/>
                  <a:pt x="1289946" y="364815"/>
                  <a:pt x="1065598" y="373642"/>
                </a:cubicBezTo>
                <a:cubicBezTo>
                  <a:pt x="841250" y="382469"/>
                  <a:pt x="475083" y="362837"/>
                  <a:pt x="0" y="373642"/>
                </a:cubicBezTo>
                <a:cubicBezTo>
                  <a:pt x="-8523" y="228780"/>
                  <a:pt x="10923" y="93233"/>
                  <a:pt x="0" y="0"/>
                </a:cubicBezTo>
                <a:close/>
              </a:path>
              <a:path w="5198037" h="373642" stroke="0" extrusionOk="0">
                <a:moveTo>
                  <a:pt x="0" y="0"/>
                </a:moveTo>
                <a:cubicBezTo>
                  <a:pt x="174892" y="-19525"/>
                  <a:pt x="379915" y="-19392"/>
                  <a:pt x="493814" y="0"/>
                </a:cubicBezTo>
                <a:cubicBezTo>
                  <a:pt x="607713" y="19392"/>
                  <a:pt x="966794" y="28435"/>
                  <a:pt x="1247529" y="0"/>
                </a:cubicBezTo>
                <a:cubicBezTo>
                  <a:pt x="1528264" y="-28435"/>
                  <a:pt x="1732363" y="14294"/>
                  <a:pt x="2001244" y="0"/>
                </a:cubicBezTo>
                <a:cubicBezTo>
                  <a:pt x="2270125" y="-14294"/>
                  <a:pt x="2311769" y="-16618"/>
                  <a:pt x="2599019" y="0"/>
                </a:cubicBezTo>
                <a:cubicBezTo>
                  <a:pt x="2886269" y="16618"/>
                  <a:pt x="3074994" y="-720"/>
                  <a:pt x="3352734" y="0"/>
                </a:cubicBezTo>
                <a:cubicBezTo>
                  <a:pt x="3630475" y="720"/>
                  <a:pt x="3656104" y="-15144"/>
                  <a:pt x="3950508" y="0"/>
                </a:cubicBezTo>
                <a:cubicBezTo>
                  <a:pt x="4244912" y="15144"/>
                  <a:pt x="4276152" y="-5226"/>
                  <a:pt x="4548282" y="0"/>
                </a:cubicBezTo>
                <a:cubicBezTo>
                  <a:pt x="4820412" y="5226"/>
                  <a:pt x="5049788" y="15486"/>
                  <a:pt x="5198037" y="0"/>
                </a:cubicBezTo>
                <a:cubicBezTo>
                  <a:pt x="5210112" y="80238"/>
                  <a:pt x="5203108" y="204329"/>
                  <a:pt x="5198037" y="373642"/>
                </a:cubicBezTo>
                <a:cubicBezTo>
                  <a:pt x="4967252" y="388544"/>
                  <a:pt x="4760045" y="365694"/>
                  <a:pt x="4548282" y="373642"/>
                </a:cubicBezTo>
                <a:cubicBezTo>
                  <a:pt x="4336519" y="381590"/>
                  <a:pt x="4082909" y="342909"/>
                  <a:pt x="3794567" y="373642"/>
                </a:cubicBezTo>
                <a:cubicBezTo>
                  <a:pt x="3506225" y="404375"/>
                  <a:pt x="3457606" y="385055"/>
                  <a:pt x="3248773" y="373642"/>
                </a:cubicBezTo>
                <a:cubicBezTo>
                  <a:pt x="3039940" y="362229"/>
                  <a:pt x="2802120" y="368421"/>
                  <a:pt x="2547038" y="373642"/>
                </a:cubicBezTo>
                <a:cubicBezTo>
                  <a:pt x="2291956" y="378863"/>
                  <a:pt x="2167225" y="365923"/>
                  <a:pt x="1793323" y="373642"/>
                </a:cubicBezTo>
                <a:cubicBezTo>
                  <a:pt x="1419422" y="381361"/>
                  <a:pt x="1309600" y="363282"/>
                  <a:pt x="1143568" y="373642"/>
                </a:cubicBezTo>
                <a:cubicBezTo>
                  <a:pt x="977537" y="384002"/>
                  <a:pt x="791476" y="360255"/>
                  <a:pt x="649755" y="373642"/>
                </a:cubicBezTo>
                <a:cubicBezTo>
                  <a:pt x="508034" y="387029"/>
                  <a:pt x="321020" y="381819"/>
                  <a:pt x="0" y="373642"/>
                </a:cubicBezTo>
                <a:cubicBezTo>
                  <a:pt x="7741" y="280598"/>
                  <a:pt x="222" y="136248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/ data processing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9" y="1132491"/>
            <a:ext cx="86478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Data: ~1,600 startup names + </a:t>
            </a:r>
            <a:r>
              <a:rPr lang="en-US" dirty="0"/>
              <a:t>their </a:t>
            </a:r>
            <a:r>
              <a:rPr lang="en" dirty="0"/>
              <a:t>description, </a:t>
            </a:r>
            <a:r>
              <a:rPr lang="en-US"/>
              <a:t>scrap</a:t>
            </a:r>
            <a:r>
              <a:rPr lang="en"/>
              <a:t>ed </a:t>
            </a:r>
            <a:r>
              <a:rPr lang="en" dirty="0"/>
              <a:t>from </a:t>
            </a:r>
            <a:r>
              <a:rPr lang="en" b="1" dirty="0"/>
              <a:t>ycombinator.com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About the Features</a:t>
            </a:r>
            <a:endParaRPr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coordinates </a:t>
            </a:r>
            <a:r>
              <a:rPr lang="en" dirty="0"/>
              <a:t>extracted from </a:t>
            </a:r>
            <a:r>
              <a:rPr lang="en-US" dirty="0"/>
              <a:t>the weighted average of the</a:t>
            </a:r>
            <a:r>
              <a:rPr lang="en" dirty="0"/>
              <a:t> embedding</a:t>
            </a:r>
            <a:r>
              <a:rPr lang="en-US" dirty="0"/>
              <a:t>s of the</a:t>
            </a:r>
            <a:r>
              <a:rPr lang="en" dirty="0"/>
              <a:t> most significant words of the startup description and their TF-IDF score.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About the Labels</a:t>
            </a:r>
            <a:endParaRPr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coordinates extracted from embedding </a:t>
            </a:r>
            <a:r>
              <a:rPr lang="en-US" dirty="0"/>
              <a:t>the</a:t>
            </a:r>
            <a:r>
              <a:rPr lang="en" dirty="0"/>
              <a:t> real words found in startup names.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Training and Testing</a:t>
            </a:r>
            <a:endParaRPr u="sng" dirty="0"/>
          </a:p>
          <a:p>
            <a:pPr marL="0" lvl="0" indent="0">
              <a:spcBef>
                <a:spcPts val="600"/>
              </a:spcBef>
              <a:buNone/>
            </a:pPr>
            <a:r>
              <a:rPr lang="en-US" dirty="0"/>
              <a:t>Two thirds for training, one third for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CBA873-F0F8-4519-873A-203742240D7B}"/>
              </a:ext>
            </a:extLst>
          </p:cNvPr>
          <p:cNvSpPr/>
          <p:nvPr/>
        </p:nvSpPr>
        <p:spPr>
          <a:xfrm>
            <a:off x="373031" y="574625"/>
            <a:ext cx="1938370" cy="322842"/>
          </a:xfrm>
          <a:custGeom>
            <a:avLst/>
            <a:gdLst>
              <a:gd name="connsiteX0" fmla="*/ 0 w 1938370"/>
              <a:gd name="connsiteY0" fmla="*/ 0 h 322842"/>
              <a:gd name="connsiteX1" fmla="*/ 665507 w 1938370"/>
              <a:gd name="connsiteY1" fmla="*/ 0 h 322842"/>
              <a:gd name="connsiteX2" fmla="*/ 1331014 w 1938370"/>
              <a:gd name="connsiteY2" fmla="*/ 0 h 322842"/>
              <a:gd name="connsiteX3" fmla="*/ 1938370 w 1938370"/>
              <a:gd name="connsiteY3" fmla="*/ 0 h 322842"/>
              <a:gd name="connsiteX4" fmla="*/ 1938370 w 1938370"/>
              <a:gd name="connsiteY4" fmla="*/ 322842 h 322842"/>
              <a:gd name="connsiteX5" fmla="*/ 1292247 w 1938370"/>
              <a:gd name="connsiteY5" fmla="*/ 322842 h 322842"/>
              <a:gd name="connsiteX6" fmla="*/ 704274 w 1938370"/>
              <a:gd name="connsiteY6" fmla="*/ 322842 h 322842"/>
              <a:gd name="connsiteX7" fmla="*/ 0 w 1938370"/>
              <a:gd name="connsiteY7" fmla="*/ 322842 h 322842"/>
              <a:gd name="connsiteX8" fmla="*/ 0 w 1938370"/>
              <a:gd name="connsiteY8" fmla="*/ 0 h 32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370" h="322842" fill="none" extrusionOk="0">
                <a:moveTo>
                  <a:pt x="0" y="0"/>
                </a:moveTo>
                <a:cubicBezTo>
                  <a:pt x="308722" y="-10811"/>
                  <a:pt x="525553" y="-8660"/>
                  <a:pt x="665507" y="0"/>
                </a:cubicBezTo>
                <a:cubicBezTo>
                  <a:pt x="805461" y="8660"/>
                  <a:pt x="1025882" y="-17503"/>
                  <a:pt x="1331014" y="0"/>
                </a:cubicBezTo>
                <a:cubicBezTo>
                  <a:pt x="1636146" y="17503"/>
                  <a:pt x="1704758" y="-27955"/>
                  <a:pt x="1938370" y="0"/>
                </a:cubicBezTo>
                <a:cubicBezTo>
                  <a:pt x="1940212" y="126496"/>
                  <a:pt x="1950254" y="237214"/>
                  <a:pt x="1938370" y="322842"/>
                </a:cubicBezTo>
                <a:cubicBezTo>
                  <a:pt x="1661001" y="314356"/>
                  <a:pt x="1489832" y="343044"/>
                  <a:pt x="1292247" y="322842"/>
                </a:cubicBezTo>
                <a:cubicBezTo>
                  <a:pt x="1094662" y="302640"/>
                  <a:pt x="822499" y="315586"/>
                  <a:pt x="704274" y="322842"/>
                </a:cubicBezTo>
                <a:cubicBezTo>
                  <a:pt x="586049" y="330098"/>
                  <a:pt x="257308" y="310419"/>
                  <a:pt x="0" y="322842"/>
                </a:cubicBezTo>
                <a:cubicBezTo>
                  <a:pt x="4162" y="200821"/>
                  <a:pt x="9468" y="151075"/>
                  <a:pt x="0" y="0"/>
                </a:cubicBezTo>
                <a:close/>
              </a:path>
              <a:path w="1938370" h="322842" stroke="0" extrusionOk="0">
                <a:moveTo>
                  <a:pt x="0" y="0"/>
                </a:moveTo>
                <a:cubicBezTo>
                  <a:pt x="230435" y="-27932"/>
                  <a:pt x="392724" y="18370"/>
                  <a:pt x="587972" y="0"/>
                </a:cubicBezTo>
                <a:cubicBezTo>
                  <a:pt x="783220" y="-18370"/>
                  <a:pt x="1028707" y="21034"/>
                  <a:pt x="1272863" y="0"/>
                </a:cubicBezTo>
                <a:cubicBezTo>
                  <a:pt x="1517019" y="-21034"/>
                  <a:pt x="1661794" y="-11538"/>
                  <a:pt x="1938370" y="0"/>
                </a:cubicBezTo>
                <a:cubicBezTo>
                  <a:pt x="1923699" y="139345"/>
                  <a:pt x="1925065" y="219300"/>
                  <a:pt x="1938370" y="322842"/>
                </a:cubicBezTo>
                <a:cubicBezTo>
                  <a:pt x="1676899" y="338735"/>
                  <a:pt x="1576572" y="319171"/>
                  <a:pt x="1311630" y="322842"/>
                </a:cubicBezTo>
                <a:cubicBezTo>
                  <a:pt x="1046688" y="326513"/>
                  <a:pt x="931158" y="295239"/>
                  <a:pt x="665507" y="322842"/>
                </a:cubicBezTo>
                <a:cubicBezTo>
                  <a:pt x="399856" y="350445"/>
                  <a:pt x="161272" y="298867"/>
                  <a:pt x="0" y="322842"/>
                </a:cubicBezTo>
                <a:cubicBezTo>
                  <a:pt x="13046" y="210368"/>
                  <a:pt x="9337" y="130811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Make adjustments to the name found (distort, mix with another word, use capital letters).</a:t>
            </a:r>
          </a:p>
          <a:p>
            <a:pPr marL="800100"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Make up names from scratch (not from a dictionary or wiki).</a:t>
            </a:r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Create smarter solution for choosing a template.</a:t>
            </a:r>
          </a:p>
          <a:p>
            <a:pPr marL="800100"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Cooperate with Shani Getz’s project to create a full package for </a:t>
            </a:r>
            <a:r>
              <a:rPr lang="en-US"/>
              <a:t>a start-up, </a:t>
            </a:r>
            <a:r>
              <a:rPr lang="en-US" dirty="0"/>
              <a:t>including a name and a logo.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E33F23E-FDE5-49B1-969F-5A0D192DFD46}"/>
              </a:ext>
            </a:extLst>
          </p:cNvPr>
          <p:cNvSpPr/>
          <p:nvPr/>
        </p:nvSpPr>
        <p:spPr>
          <a:xfrm>
            <a:off x="2128047" y="2057186"/>
            <a:ext cx="4779469" cy="640764"/>
          </a:xfrm>
          <a:custGeom>
            <a:avLst/>
            <a:gdLst>
              <a:gd name="connsiteX0" fmla="*/ 0 w 4779469"/>
              <a:gd name="connsiteY0" fmla="*/ 0 h 640764"/>
              <a:gd name="connsiteX1" fmla="*/ 454050 w 4779469"/>
              <a:gd name="connsiteY1" fmla="*/ 0 h 640764"/>
              <a:gd name="connsiteX2" fmla="*/ 1051483 w 4779469"/>
              <a:gd name="connsiteY2" fmla="*/ 0 h 640764"/>
              <a:gd name="connsiteX3" fmla="*/ 1696711 w 4779469"/>
              <a:gd name="connsiteY3" fmla="*/ 0 h 640764"/>
              <a:gd name="connsiteX4" fmla="*/ 2341940 w 4779469"/>
              <a:gd name="connsiteY4" fmla="*/ 0 h 640764"/>
              <a:gd name="connsiteX5" fmla="*/ 2843784 w 4779469"/>
              <a:gd name="connsiteY5" fmla="*/ 0 h 640764"/>
              <a:gd name="connsiteX6" fmla="*/ 3297834 w 4779469"/>
              <a:gd name="connsiteY6" fmla="*/ 0 h 640764"/>
              <a:gd name="connsiteX7" fmla="*/ 3990857 w 4779469"/>
              <a:gd name="connsiteY7" fmla="*/ 0 h 640764"/>
              <a:gd name="connsiteX8" fmla="*/ 4779469 w 4779469"/>
              <a:gd name="connsiteY8" fmla="*/ 0 h 640764"/>
              <a:gd name="connsiteX9" fmla="*/ 4779469 w 4779469"/>
              <a:gd name="connsiteY9" fmla="*/ 333197 h 640764"/>
              <a:gd name="connsiteX10" fmla="*/ 4779469 w 4779469"/>
              <a:gd name="connsiteY10" fmla="*/ 640764 h 640764"/>
              <a:gd name="connsiteX11" fmla="*/ 4229830 w 4779469"/>
              <a:gd name="connsiteY11" fmla="*/ 640764 h 640764"/>
              <a:gd name="connsiteX12" fmla="*/ 3536807 w 4779469"/>
              <a:gd name="connsiteY12" fmla="*/ 640764 h 640764"/>
              <a:gd name="connsiteX13" fmla="*/ 3082758 w 4779469"/>
              <a:gd name="connsiteY13" fmla="*/ 640764 h 640764"/>
              <a:gd name="connsiteX14" fmla="*/ 2628708 w 4779469"/>
              <a:gd name="connsiteY14" fmla="*/ 640764 h 640764"/>
              <a:gd name="connsiteX15" fmla="*/ 2126864 w 4779469"/>
              <a:gd name="connsiteY15" fmla="*/ 640764 h 640764"/>
              <a:gd name="connsiteX16" fmla="*/ 1672814 w 4779469"/>
              <a:gd name="connsiteY16" fmla="*/ 640764 h 640764"/>
              <a:gd name="connsiteX17" fmla="*/ 979791 w 4779469"/>
              <a:gd name="connsiteY17" fmla="*/ 640764 h 640764"/>
              <a:gd name="connsiteX18" fmla="*/ 0 w 4779469"/>
              <a:gd name="connsiteY18" fmla="*/ 640764 h 640764"/>
              <a:gd name="connsiteX19" fmla="*/ 0 w 4779469"/>
              <a:gd name="connsiteY19" fmla="*/ 333197 h 640764"/>
              <a:gd name="connsiteX20" fmla="*/ 0 w 4779469"/>
              <a:gd name="connsiteY20" fmla="*/ 0 h 6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79469" h="640764" fill="none" extrusionOk="0">
                <a:moveTo>
                  <a:pt x="0" y="0"/>
                </a:moveTo>
                <a:cubicBezTo>
                  <a:pt x="183321" y="-1381"/>
                  <a:pt x="259963" y="32512"/>
                  <a:pt x="454050" y="0"/>
                </a:cubicBezTo>
                <a:cubicBezTo>
                  <a:pt x="648137" y="-32512"/>
                  <a:pt x="756796" y="40056"/>
                  <a:pt x="1051483" y="0"/>
                </a:cubicBezTo>
                <a:cubicBezTo>
                  <a:pt x="1346170" y="-40056"/>
                  <a:pt x="1418476" y="46079"/>
                  <a:pt x="1696711" y="0"/>
                </a:cubicBezTo>
                <a:cubicBezTo>
                  <a:pt x="1974946" y="-46079"/>
                  <a:pt x="2173409" y="27255"/>
                  <a:pt x="2341940" y="0"/>
                </a:cubicBezTo>
                <a:cubicBezTo>
                  <a:pt x="2510471" y="-27255"/>
                  <a:pt x="2615550" y="5426"/>
                  <a:pt x="2843784" y="0"/>
                </a:cubicBezTo>
                <a:cubicBezTo>
                  <a:pt x="3072018" y="-5426"/>
                  <a:pt x="3167992" y="21929"/>
                  <a:pt x="3297834" y="0"/>
                </a:cubicBezTo>
                <a:cubicBezTo>
                  <a:pt x="3427676" y="-21929"/>
                  <a:pt x="3796781" y="65125"/>
                  <a:pt x="3990857" y="0"/>
                </a:cubicBezTo>
                <a:cubicBezTo>
                  <a:pt x="4184933" y="-65125"/>
                  <a:pt x="4427292" y="58439"/>
                  <a:pt x="4779469" y="0"/>
                </a:cubicBezTo>
                <a:cubicBezTo>
                  <a:pt x="4802972" y="153158"/>
                  <a:pt x="4752180" y="253490"/>
                  <a:pt x="4779469" y="333197"/>
                </a:cubicBezTo>
                <a:cubicBezTo>
                  <a:pt x="4806758" y="412904"/>
                  <a:pt x="4756619" y="517717"/>
                  <a:pt x="4779469" y="640764"/>
                </a:cubicBezTo>
                <a:cubicBezTo>
                  <a:pt x="4555263" y="653605"/>
                  <a:pt x="4472287" y="601830"/>
                  <a:pt x="4229830" y="640764"/>
                </a:cubicBezTo>
                <a:cubicBezTo>
                  <a:pt x="3987373" y="679698"/>
                  <a:pt x="3861913" y="622243"/>
                  <a:pt x="3536807" y="640764"/>
                </a:cubicBezTo>
                <a:cubicBezTo>
                  <a:pt x="3211701" y="659285"/>
                  <a:pt x="3267400" y="618443"/>
                  <a:pt x="3082758" y="640764"/>
                </a:cubicBezTo>
                <a:cubicBezTo>
                  <a:pt x="2898116" y="663085"/>
                  <a:pt x="2823925" y="626997"/>
                  <a:pt x="2628708" y="640764"/>
                </a:cubicBezTo>
                <a:cubicBezTo>
                  <a:pt x="2433491" y="654531"/>
                  <a:pt x="2360155" y="634403"/>
                  <a:pt x="2126864" y="640764"/>
                </a:cubicBezTo>
                <a:cubicBezTo>
                  <a:pt x="1893573" y="647125"/>
                  <a:pt x="1804005" y="637598"/>
                  <a:pt x="1672814" y="640764"/>
                </a:cubicBezTo>
                <a:cubicBezTo>
                  <a:pt x="1541623" y="643930"/>
                  <a:pt x="1141919" y="621661"/>
                  <a:pt x="979791" y="640764"/>
                </a:cubicBezTo>
                <a:cubicBezTo>
                  <a:pt x="817663" y="659867"/>
                  <a:pt x="287085" y="548773"/>
                  <a:pt x="0" y="640764"/>
                </a:cubicBezTo>
                <a:cubicBezTo>
                  <a:pt x="-20917" y="498750"/>
                  <a:pt x="19058" y="419984"/>
                  <a:pt x="0" y="333197"/>
                </a:cubicBezTo>
                <a:cubicBezTo>
                  <a:pt x="-19058" y="246410"/>
                  <a:pt x="13271" y="120691"/>
                  <a:pt x="0" y="0"/>
                </a:cubicBezTo>
                <a:close/>
              </a:path>
              <a:path w="4779469" h="640764" stroke="0" extrusionOk="0">
                <a:moveTo>
                  <a:pt x="0" y="0"/>
                </a:moveTo>
                <a:cubicBezTo>
                  <a:pt x="128435" y="-50966"/>
                  <a:pt x="253050" y="41453"/>
                  <a:pt x="454050" y="0"/>
                </a:cubicBezTo>
                <a:cubicBezTo>
                  <a:pt x="655050" y="-41453"/>
                  <a:pt x="998303" y="18376"/>
                  <a:pt x="1147073" y="0"/>
                </a:cubicBezTo>
                <a:cubicBezTo>
                  <a:pt x="1295843" y="-18376"/>
                  <a:pt x="1612897" y="14429"/>
                  <a:pt x="1840096" y="0"/>
                </a:cubicBezTo>
                <a:cubicBezTo>
                  <a:pt x="2067295" y="-14429"/>
                  <a:pt x="2245638" y="44159"/>
                  <a:pt x="2389735" y="0"/>
                </a:cubicBezTo>
                <a:cubicBezTo>
                  <a:pt x="2533832" y="-44159"/>
                  <a:pt x="2777392" y="73408"/>
                  <a:pt x="3082758" y="0"/>
                </a:cubicBezTo>
                <a:cubicBezTo>
                  <a:pt x="3388124" y="-73408"/>
                  <a:pt x="3504651" y="13038"/>
                  <a:pt x="3632396" y="0"/>
                </a:cubicBezTo>
                <a:cubicBezTo>
                  <a:pt x="3760141" y="-13038"/>
                  <a:pt x="4026642" y="19429"/>
                  <a:pt x="4182035" y="0"/>
                </a:cubicBezTo>
                <a:cubicBezTo>
                  <a:pt x="4337428" y="-19429"/>
                  <a:pt x="4498937" y="58335"/>
                  <a:pt x="4779469" y="0"/>
                </a:cubicBezTo>
                <a:cubicBezTo>
                  <a:pt x="4807782" y="145815"/>
                  <a:pt x="4759966" y="154812"/>
                  <a:pt x="4779469" y="301159"/>
                </a:cubicBezTo>
                <a:cubicBezTo>
                  <a:pt x="4798972" y="447506"/>
                  <a:pt x="4772058" y="551269"/>
                  <a:pt x="4779469" y="640764"/>
                </a:cubicBezTo>
                <a:cubicBezTo>
                  <a:pt x="4509102" y="704967"/>
                  <a:pt x="4397945" y="596537"/>
                  <a:pt x="4182035" y="640764"/>
                </a:cubicBezTo>
                <a:cubicBezTo>
                  <a:pt x="3966125" y="684991"/>
                  <a:pt x="3812021" y="596977"/>
                  <a:pt x="3680191" y="640764"/>
                </a:cubicBezTo>
                <a:cubicBezTo>
                  <a:pt x="3548361" y="684551"/>
                  <a:pt x="3192437" y="608218"/>
                  <a:pt x="3034963" y="640764"/>
                </a:cubicBezTo>
                <a:cubicBezTo>
                  <a:pt x="2877489" y="673310"/>
                  <a:pt x="2556686" y="591720"/>
                  <a:pt x="2341940" y="640764"/>
                </a:cubicBezTo>
                <a:cubicBezTo>
                  <a:pt x="2127194" y="689808"/>
                  <a:pt x="1867141" y="630039"/>
                  <a:pt x="1744506" y="640764"/>
                </a:cubicBezTo>
                <a:cubicBezTo>
                  <a:pt x="1621871" y="651489"/>
                  <a:pt x="1488131" y="606302"/>
                  <a:pt x="1290457" y="640764"/>
                </a:cubicBezTo>
                <a:cubicBezTo>
                  <a:pt x="1092783" y="675226"/>
                  <a:pt x="889452" y="614714"/>
                  <a:pt x="645228" y="640764"/>
                </a:cubicBezTo>
                <a:cubicBezTo>
                  <a:pt x="401004" y="666814"/>
                  <a:pt x="229320" y="617735"/>
                  <a:pt x="0" y="640764"/>
                </a:cubicBezTo>
                <a:cubicBezTo>
                  <a:pt x="-3140" y="536323"/>
                  <a:pt x="12192" y="432639"/>
                  <a:pt x="0" y="333197"/>
                </a:cubicBezTo>
                <a:cubicBezTo>
                  <a:pt x="-12192" y="233755"/>
                  <a:pt x="17714" y="165566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1773" y="82005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Comments?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231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52DF22C-05DE-466E-8DB5-E676A7E4572E}"/>
              </a:ext>
            </a:extLst>
          </p:cNvPr>
          <p:cNvSpPr/>
          <p:nvPr/>
        </p:nvSpPr>
        <p:spPr>
          <a:xfrm>
            <a:off x="373030" y="574625"/>
            <a:ext cx="2734237" cy="314375"/>
          </a:xfrm>
          <a:custGeom>
            <a:avLst/>
            <a:gdLst>
              <a:gd name="connsiteX0" fmla="*/ 0 w 2734237"/>
              <a:gd name="connsiteY0" fmla="*/ 0 h 314375"/>
              <a:gd name="connsiteX1" fmla="*/ 656217 w 2734237"/>
              <a:gd name="connsiteY1" fmla="*/ 0 h 314375"/>
              <a:gd name="connsiteX2" fmla="*/ 1339776 w 2734237"/>
              <a:gd name="connsiteY2" fmla="*/ 0 h 314375"/>
              <a:gd name="connsiteX3" fmla="*/ 1941308 w 2734237"/>
              <a:gd name="connsiteY3" fmla="*/ 0 h 314375"/>
              <a:gd name="connsiteX4" fmla="*/ 2734237 w 2734237"/>
              <a:gd name="connsiteY4" fmla="*/ 0 h 314375"/>
              <a:gd name="connsiteX5" fmla="*/ 2734237 w 2734237"/>
              <a:gd name="connsiteY5" fmla="*/ 314375 h 314375"/>
              <a:gd name="connsiteX6" fmla="*/ 1995993 w 2734237"/>
              <a:gd name="connsiteY6" fmla="*/ 314375 h 314375"/>
              <a:gd name="connsiteX7" fmla="*/ 1339776 w 2734237"/>
              <a:gd name="connsiteY7" fmla="*/ 314375 h 314375"/>
              <a:gd name="connsiteX8" fmla="*/ 683559 w 2734237"/>
              <a:gd name="connsiteY8" fmla="*/ 314375 h 314375"/>
              <a:gd name="connsiteX9" fmla="*/ 0 w 2734237"/>
              <a:gd name="connsiteY9" fmla="*/ 314375 h 314375"/>
              <a:gd name="connsiteX10" fmla="*/ 0 w 2734237"/>
              <a:gd name="connsiteY10" fmla="*/ 0 h 3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4237" h="314375" fill="none" extrusionOk="0">
                <a:moveTo>
                  <a:pt x="0" y="0"/>
                </a:moveTo>
                <a:cubicBezTo>
                  <a:pt x="282699" y="27120"/>
                  <a:pt x="388692" y="-4463"/>
                  <a:pt x="656217" y="0"/>
                </a:cubicBezTo>
                <a:cubicBezTo>
                  <a:pt x="923742" y="4463"/>
                  <a:pt x="1095777" y="-30943"/>
                  <a:pt x="1339776" y="0"/>
                </a:cubicBezTo>
                <a:cubicBezTo>
                  <a:pt x="1583775" y="30943"/>
                  <a:pt x="1765603" y="10676"/>
                  <a:pt x="1941308" y="0"/>
                </a:cubicBezTo>
                <a:cubicBezTo>
                  <a:pt x="2117013" y="-10676"/>
                  <a:pt x="2540933" y="6130"/>
                  <a:pt x="2734237" y="0"/>
                </a:cubicBezTo>
                <a:cubicBezTo>
                  <a:pt x="2730576" y="153654"/>
                  <a:pt x="2731820" y="199584"/>
                  <a:pt x="2734237" y="314375"/>
                </a:cubicBezTo>
                <a:cubicBezTo>
                  <a:pt x="2396335" y="304105"/>
                  <a:pt x="2325666" y="297198"/>
                  <a:pt x="1995993" y="314375"/>
                </a:cubicBezTo>
                <a:cubicBezTo>
                  <a:pt x="1666320" y="331552"/>
                  <a:pt x="1597677" y="313736"/>
                  <a:pt x="1339776" y="314375"/>
                </a:cubicBezTo>
                <a:cubicBezTo>
                  <a:pt x="1081875" y="315014"/>
                  <a:pt x="920272" y="292665"/>
                  <a:pt x="683559" y="314375"/>
                </a:cubicBezTo>
                <a:cubicBezTo>
                  <a:pt x="446846" y="336085"/>
                  <a:pt x="206046" y="338324"/>
                  <a:pt x="0" y="314375"/>
                </a:cubicBezTo>
                <a:cubicBezTo>
                  <a:pt x="-12927" y="172009"/>
                  <a:pt x="1529" y="80790"/>
                  <a:pt x="0" y="0"/>
                </a:cubicBezTo>
                <a:close/>
              </a:path>
              <a:path w="2734237" h="314375" stroke="0" extrusionOk="0">
                <a:moveTo>
                  <a:pt x="0" y="0"/>
                </a:moveTo>
                <a:cubicBezTo>
                  <a:pt x="133888" y="1598"/>
                  <a:pt x="430227" y="-2035"/>
                  <a:pt x="601532" y="0"/>
                </a:cubicBezTo>
                <a:cubicBezTo>
                  <a:pt x="772837" y="2035"/>
                  <a:pt x="1085044" y="13545"/>
                  <a:pt x="1339776" y="0"/>
                </a:cubicBezTo>
                <a:cubicBezTo>
                  <a:pt x="1594508" y="-13545"/>
                  <a:pt x="1745295" y="-15640"/>
                  <a:pt x="2078020" y="0"/>
                </a:cubicBezTo>
                <a:cubicBezTo>
                  <a:pt x="2410745" y="15640"/>
                  <a:pt x="2596623" y="16222"/>
                  <a:pt x="2734237" y="0"/>
                </a:cubicBezTo>
                <a:cubicBezTo>
                  <a:pt x="2732716" y="138774"/>
                  <a:pt x="2722081" y="229579"/>
                  <a:pt x="2734237" y="314375"/>
                </a:cubicBezTo>
                <a:cubicBezTo>
                  <a:pt x="2571541" y="325759"/>
                  <a:pt x="2201591" y="344575"/>
                  <a:pt x="2023335" y="314375"/>
                </a:cubicBezTo>
                <a:cubicBezTo>
                  <a:pt x="1845079" y="284175"/>
                  <a:pt x="1573578" y="310448"/>
                  <a:pt x="1285091" y="314375"/>
                </a:cubicBezTo>
                <a:cubicBezTo>
                  <a:pt x="996604" y="318302"/>
                  <a:pt x="944440" y="312785"/>
                  <a:pt x="683559" y="314375"/>
                </a:cubicBezTo>
                <a:cubicBezTo>
                  <a:pt x="422678" y="315965"/>
                  <a:pt x="224003" y="300825"/>
                  <a:pt x="0" y="314375"/>
                </a:cubicBezTo>
                <a:cubicBezTo>
                  <a:pt x="-7775" y="236289"/>
                  <a:pt x="-2170" y="78459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Motivation / Goal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SzPts val="1800"/>
              <a:buNone/>
            </a:pPr>
            <a:r>
              <a:rPr lang="en-US" b="1" dirty="0"/>
              <a:t>Commercial Project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help a business find a great name capturing its mission.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/>
              <a:t>Reasons for choosing this topic</a:t>
            </a:r>
            <a:endParaRPr u="sng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AutoNum type="arabicPeriod"/>
            </a:pPr>
            <a:r>
              <a:rPr lang="en-US" dirty="0"/>
              <a:t>Helping a startup business find a name, based on successful start-ups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AutoNum type="arabicPeriod"/>
            </a:pPr>
            <a:r>
              <a:rPr lang="en-US" dirty="0"/>
              <a:t>A creative never-seen-before result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ial"/>
              <a:buAutoNum type="arabicPeriod"/>
            </a:pPr>
            <a:r>
              <a:rPr lang="en-US" dirty="0"/>
              <a:t>The ML challenge of generative model (i.e. non-classifying)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ial"/>
              <a:buAutoNum type="arabicPeriod"/>
            </a:pPr>
            <a:r>
              <a:rPr lang="en-US" dirty="0"/>
              <a:t>An interest in NLP and process of computing semantic meanings of text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לבן 37">
            <a:extLst>
              <a:ext uri="{FF2B5EF4-FFF2-40B4-BE49-F238E27FC236}">
                <a16:creationId xmlns:a16="http://schemas.microsoft.com/office/drawing/2014/main" id="{108FE4F2-F5B1-4758-BEC3-3A674955F142}"/>
              </a:ext>
            </a:extLst>
          </p:cNvPr>
          <p:cNvSpPr/>
          <p:nvPr/>
        </p:nvSpPr>
        <p:spPr>
          <a:xfrm>
            <a:off x="1541931" y="1683574"/>
            <a:ext cx="648000" cy="199646"/>
          </a:xfrm>
          <a:custGeom>
            <a:avLst/>
            <a:gdLst>
              <a:gd name="connsiteX0" fmla="*/ 0 w 648000"/>
              <a:gd name="connsiteY0" fmla="*/ 0 h 199646"/>
              <a:gd name="connsiteX1" fmla="*/ 317520 w 648000"/>
              <a:gd name="connsiteY1" fmla="*/ 0 h 199646"/>
              <a:gd name="connsiteX2" fmla="*/ 648000 w 648000"/>
              <a:gd name="connsiteY2" fmla="*/ 0 h 199646"/>
              <a:gd name="connsiteX3" fmla="*/ 648000 w 648000"/>
              <a:gd name="connsiteY3" fmla="*/ 199646 h 199646"/>
              <a:gd name="connsiteX4" fmla="*/ 311040 w 648000"/>
              <a:gd name="connsiteY4" fmla="*/ 199646 h 199646"/>
              <a:gd name="connsiteX5" fmla="*/ 0 w 648000"/>
              <a:gd name="connsiteY5" fmla="*/ 199646 h 199646"/>
              <a:gd name="connsiteX6" fmla="*/ 0 w 648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00" h="199646" fill="none" extrusionOk="0">
                <a:moveTo>
                  <a:pt x="0" y="0"/>
                </a:moveTo>
                <a:cubicBezTo>
                  <a:pt x="131593" y="-33902"/>
                  <a:pt x="215208" y="33700"/>
                  <a:pt x="317520" y="0"/>
                </a:cubicBezTo>
                <a:cubicBezTo>
                  <a:pt x="419832" y="-33700"/>
                  <a:pt x="563547" y="29168"/>
                  <a:pt x="648000" y="0"/>
                </a:cubicBezTo>
                <a:cubicBezTo>
                  <a:pt x="666038" y="85390"/>
                  <a:pt x="627247" y="101239"/>
                  <a:pt x="648000" y="199646"/>
                </a:cubicBezTo>
                <a:cubicBezTo>
                  <a:pt x="536974" y="232404"/>
                  <a:pt x="427910" y="161832"/>
                  <a:pt x="311040" y="199646"/>
                </a:cubicBezTo>
                <a:cubicBezTo>
                  <a:pt x="194170" y="237460"/>
                  <a:pt x="111479" y="178020"/>
                  <a:pt x="0" y="199646"/>
                </a:cubicBezTo>
                <a:cubicBezTo>
                  <a:pt x="-709" y="145004"/>
                  <a:pt x="12386" y="90437"/>
                  <a:pt x="0" y="0"/>
                </a:cubicBezTo>
                <a:close/>
              </a:path>
              <a:path w="648000" h="199646" stroke="0" extrusionOk="0">
                <a:moveTo>
                  <a:pt x="0" y="0"/>
                </a:moveTo>
                <a:cubicBezTo>
                  <a:pt x="109616" y="-15177"/>
                  <a:pt x="224141" y="26470"/>
                  <a:pt x="311040" y="0"/>
                </a:cubicBezTo>
                <a:cubicBezTo>
                  <a:pt x="397939" y="-26470"/>
                  <a:pt x="562064" y="14271"/>
                  <a:pt x="648000" y="0"/>
                </a:cubicBezTo>
                <a:cubicBezTo>
                  <a:pt x="658490" y="63712"/>
                  <a:pt x="637806" y="152669"/>
                  <a:pt x="648000" y="199646"/>
                </a:cubicBezTo>
                <a:cubicBezTo>
                  <a:pt x="481224" y="224585"/>
                  <a:pt x="454357" y="190173"/>
                  <a:pt x="311040" y="199646"/>
                </a:cubicBezTo>
                <a:cubicBezTo>
                  <a:pt x="167723" y="209119"/>
                  <a:pt x="139167" y="180842"/>
                  <a:pt x="0" y="199646"/>
                </a:cubicBezTo>
                <a:cubicBezTo>
                  <a:pt x="-16546" y="116781"/>
                  <a:pt x="14670" y="93798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984018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B31ED0-EF55-4FFD-B8D1-315A01942441}"/>
              </a:ext>
            </a:extLst>
          </p:cNvPr>
          <p:cNvSpPr/>
          <p:nvPr/>
        </p:nvSpPr>
        <p:spPr>
          <a:xfrm>
            <a:off x="3274702" y="1685961"/>
            <a:ext cx="953427" cy="199646"/>
          </a:xfrm>
          <a:custGeom>
            <a:avLst/>
            <a:gdLst>
              <a:gd name="connsiteX0" fmla="*/ 0 w 953427"/>
              <a:gd name="connsiteY0" fmla="*/ 0 h 199646"/>
              <a:gd name="connsiteX1" fmla="*/ 448111 w 953427"/>
              <a:gd name="connsiteY1" fmla="*/ 0 h 199646"/>
              <a:gd name="connsiteX2" fmla="*/ 953427 w 953427"/>
              <a:gd name="connsiteY2" fmla="*/ 0 h 199646"/>
              <a:gd name="connsiteX3" fmla="*/ 953427 w 953427"/>
              <a:gd name="connsiteY3" fmla="*/ 199646 h 199646"/>
              <a:gd name="connsiteX4" fmla="*/ 476714 w 953427"/>
              <a:gd name="connsiteY4" fmla="*/ 199646 h 199646"/>
              <a:gd name="connsiteX5" fmla="*/ 0 w 953427"/>
              <a:gd name="connsiteY5" fmla="*/ 199646 h 199646"/>
              <a:gd name="connsiteX6" fmla="*/ 0 w 953427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427" h="199646" fill="none" extrusionOk="0">
                <a:moveTo>
                  <a:pt x="0" y="0"/>
                </a:moveTo>
                <a:cubicBezTo>
                  <a:pt x="164260" y="-25824"/>
                  <a:pt x="281477" y="30976"/>
                  <a:pt x="448111" y="0"/>
                </a:cubicBezTo>
                <a:cubicBezTo>
                  <a:pt x="614745" y="-30976"/>
                  <a:pt x="732978" y="1419"/>
                  <a:pt x="953427" y="0"/>
                </a:cubicBezTo>
                <a:cubicBezTo>
                  <a:pt x="973937" y="42524"/>
                  <a:pt x="948372" y="123343"/>
                  <a:pt x="953427" y="199646"/>
                </a:cubicBezTo>
                <a:cubicBezTo>
                  <a:pt x="778223" y="244532"/>
                  <a:pt x="573027" y="163590"/>
                  <a:pt x="476714" y="199646"/>
                </a:cubicBezTo>
                <a:cubicBezTo>
                  <a:pt x="380401" y="235702"/>
                  <a:pt x="114118" y="190843"/>
                  <a:pt x="0" y="199646"/>
                </a:cubicBezTo>
                <a:cubicBezTo>
                  <a:pt x="-3556" y="122251"/>
                  <a:pt x="7336" y="90573"/>
                  <a:pt x="0" y="0"/>
                </a:cubicBezTo>
                <a:close/>
              </a:path>
              <a:path w="953427" h="199646" stroke="0" extrusionOk="0">
                <a:moveTo>
                  <a:pt x="0" y="0"/>
                </a:moveTo>
                <a:cubicBezTo>
                  <a:pt x="136246" y="-34129"/>
                  <a:pt x="361983" y="39492"/>
                  <a:pt x="476714" y="0"/>
                </a:cubicBezTo>
                <a:cubicBezTo>
                  <a:pt x="591445" y="-39492"/>
                  <a:pt x="817153" y="33016"/>
                  <a:pt x="953427" y="0"/>
                </a:cubicBezTo>
                <a:cubicBezTo>
                  <a:pt x="975942" y="85758"/>
                  <a:pt x="941767" y="110124"/>
                  <a:pt x="953427" y="199646"/>
                </a:cubicBezTo>
                <a:cubicBezTo>
                  <a:pt x="840321" y="201634"/>
                  <a:pt x="642115" y="147021"/>
                  <a:pt x="457645" y="199646"/>
                </a:cubicBezTo>
                <a:cubicBezTo>
                  <a:pt x="273175" y="252271"/>
                  <a:pt x="170808" y="178687"/>
                  <a:pt x="0" y="199646"/>
                </a:cubicBezTo>
                <a:cubicBezTo>
                  <a:pt x="-7668" y="138051"/>
                  <a:pt x="8015" y="49768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5997815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2A9A837-AD20-463A-ACA6-971B8CB892B5}"/>
              </a:ext>
            </a:extLst>
          </p:cNvPr>
          <p:cNvSpPr/>
          <p:nvPr/>
        </p:nvSpPr>
        <p:spPr>
          <a:xfrm>
            <a:off x="2840030" y="1973293"/>
            <a:ext cx="468000" cy="199646"/>
          </a:xfrm>
          <a:custGeom>
            <a:avLst/>
            <a:gdLst>
              <a:gd name="connsiteX0" fmla="*/ 0 w 468000"/>
              <a:gd name="connsiteY0" fmla="*/ 0 h 199646"/>
              <a:gd name="connsiteX1" fmla="*/ 468000 w 468000"/>
              <a:gd name="connsiteY1" fmla="*/ 0 h 199646"/>
              <a:gd name="connsiteX2" fmla="*/ 468000 w 468000"/>
              <a:gd name="connsiteY2" fmla="*/ 199646 h 199646"/>
              <a:gd name="connsiteX3" fmla="*/ 0 w 468000"/>
              <a:gd name="connsiteY3" fmla="*/ 199646 h 199646"/>
              <a:gd name="connsiteX4" fmla="*/ 0 w 468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199646" fill="none" extrusionOk="0">
                <a:moveTo>
                  <a:pt x="0" y="0"/>
                </a:moveTo>
                <a:cubicBezTo>
                  <a:pt x="210693" y="-28798"/>
                  <a:pt x="346062" y="11240"/>
                  <a:pt x="468000" y="0"/>
                </a:cubicBezTo>
                <a:cubicBezTo>
                  <a:pt x="474544" y="46443"/>
                  <a:pt x="457176" y="138436"/>
                  <a:pt x="468000" y="199646"/>
                </a:cubicBezTo>
                <a:cubicBezTo>
                  <a:pt x="361430" y="222946"/>
                  <a:pt x="130246" y="198407"/>
                  <a:pt x="0" y="199646"/>
                </a:cubicBezTo>
                <a:cubicBezTo>
                  <a:pt x="-8140" y="119507"/>
                  <a:pt x="6117" y="65642"/>
                  <a:pt x="0" y="0"/>
                </a:cubicBezTo>
                <a:close/>
              </a:path>
              <a:path w="468000" h="199646" stroke="0" extrusionOk="0">
                <a:moveTo>
                  <a:pt x="0" y="0"/>
                </a:moveTo>
                <a:cubicBezTo>
                  <a:pt x="122781" y="-23044"/>
                  <a:pt x="297861" y="53373"/>
                  <a:pt x="468000" y="0"/>
                </a:cubicBezTo>
                <a:cubicBezTo>
                  <a:pt x="471024" y="96062"/>
                  <a:pt x="454610" y="121654"/>
                  <a:pt x="468000" y="199646"/>
                </a:cubicBezTo>
                <a:cubicBezTo>
                  <a:pt x="364755" y="247984"/>
                  <a:pt x="221833" y="181741"/>
                  <a:pt x="0" y="199646"/>
                </a:cubicBezTo>
                <a:cubicBezTo>
                  <a:pt x="-12287" y="153725"/>
                  <a:pt x="17602" y="8677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9211491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F532F21-2244-4EAE-B5B1-D655E65C9CF6}"/>
              </a:ext>
            </a:extLst>
          </p:cNvPr>
          <p:cNvSpPr/>
          <p:nvPr/>
        </p:nvSpPr>
        <p:spPr>
          <a:xfrm>
            <a:off x="3403837" y="1973029"/>
            <a:ext cx="612000" cy="199646"/>
          </a:xfrm>
          <a:custGeom>
            <a:avLst/>
            <a:gdLst>
              <a:gd name="connsiteX0" fmla="*/ 0 w 612000"/>
              <a:gd name="connsiteY0" fmla="*/ 0 h 199646"/>
              <a:gd name="connsiteX1" fmla="*/ 293760 w 612000"/>
              <a:gd name="connsiteY1" fmla="*/ 0 h 199646"/>
              <a:gd name="connsiteX2" fmla="*/ 612000 w 612000"/>
              <a:gd name="connsiteY2" fmla="*/ 0 h 199646"/>
              <a:gd name="connsiteX3" fmla="*/ 612000 w 612000"/>
              <a:gd name="connsiteY3" fmla="*/ 199646 h 199646"/>
              <a:gd name="connsiteX4" fmla="*/ 324360 w 612000"/>
              <a:gd name="connsiteY4" fmla="*/ 199646 h 199646"/>
              <a:gd name="connsiteX5" fmla="*/ 0 w 612000"/>
              <a:gd name="connsiteY5" fmla="*/ 199646 h 199646"/>
              <a:gd name="connsiteX6" fmla="*/ 0 w 612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" h="199646" fill="none" extrusionOk="0">
                <a:moveTo>
                  <a:pt x="0" y="0"/>
                </a:moveTo>
                <a:cubicBezTo>
                  <a:pt x="65558" y="-29154"/>
                  <a:pt x="188261" y="15372"/>
                  <a:pt x="293760" y="0"/>
                </a:cubicBezTo>
                <a:cubicBezTo>
                  <a:pt x="399259" y="-15372"/>
                  <a:pt x="511034" y="31572"/>
                  <a:pt x="612000" y="0"/>
                </a:cubicBezTo>
                <a:cubicBezTo>
                  <a:pt x="621062" y="56731"/>
                  <a:pt x="610967" y="114681"/>
                  <a:pt x="612000" y="199646"/>
                </a:cubicBezTo>
                <a:cubicBezTo>
                  <a:pt x="503795" y="233073"/>
                  <a:pt x="422831" y="177912"/>
                  <a:pt x="324360" y="199646"/>
                </a:cubicBezTo>
                <a:cubicBezTo>
                  <a:pt x="225889" y="221380"/>
                  <a:pt x="120197" y="196643"/>
                  <a:pt x="0" y="199646"/>
                </a:cubicBezTo>
                <a:cubicBezTo>
                  <a:pt x="-16882" y="158538"/>
                  <a:pt x="14184" y="64660"/>
                  <a:pt x="0" y="0"/>
                </a:cubicBezTo>
                <a:close/>
              </a:path>
              <a:path w="612000" h="199646" stroke="0" extrusionOk="0">
                <a:moveTo>
                  <a:pt x="0" y="0"/>
                </a:moveTo>
                <a:cubicBezTo>
                  <a:pt x="140772" y="-14725"/>
                  <a:pt x="180695" y="4698"/>
                  <a:pt x="318240" y="0"/>
                </a:cubicBezTo>
                <a:cubicBezTo>
                  <a:pt x="455785" y="-4698"/>
                  <a:pt x="507277" y="29496"/>
                  <a:pt x="612000" y="0"/>
                </a:cubicBezTo>
                <a:cubicBezTo>
                  <a:pt x="612860" y="77605"/>
                  <a:pt x="606984" y="154365"/>
                  <a:pt x="612000" y="199646"/>
                </a:cubicBezTo>
                <a:cubicBezTo>
                  <a:pt x="527738" y="227009"/>
                  <a:pt x="437228" y="191981"/>
                  <a:pt x="318240" y="199646"/>
                </a:cubicBezTo>
                <a:cubicBezTo>
                  <a:pt x="199252" y="207311"/>
                  <a:pt x="95292" y="181126"/>
                  <a:pt x="0" y="199646"/>
                </a:cubicBezTo>
                <a:cubicBezTo>
                  <a:pt x="-6102" y="103805"/>
                  <a:pt x="10895" y="75744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9092141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77A6380-E61A-4063-93CF-C1D1AEE9BE60}"/>
              </a:ext>
            </a:extLst>
          </p:cNvPr>
          <p:cNvSpPr/>
          <p:nvPr/>
        </p:nvSpPr>
        <p:spPr>
          <a:xfrm>
            <a:off x="4991924" y="1683574"/>
            <a:ext cx="540000" cy="199646"/>
          </a:xfrm>
          <a:custGeom>
            <a:avLst/>
            <a:gdLst>
              <a:gd name="connsiteX0" fmla="*/ 0 w 540000"/>
              <a:gd name="connsiteY0" fmla="*/ 0 h 199646"/>
              <a:gd name="connsiteX1" fmla="*/ 540000 w 540000"/>
              <a:gd name="connsiteY1" fmla="*/ 0 h 199646"/>
              <a:gd name="connsiteX2" fmla="*/ 540000 w 540000"/>
              <a:gd name="connsiteY2" fmla="*/ 199646 h 199646"/>
              <a:gd name="connsiteX3" fmla="*/ 0 w 540000"/>
              <a:gd name="connsiteY3" fmla="*/ 199646 h 199646"/>
              <a:gd name="connsiteX4" fmla="*/ 0 w 540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199646" fill="none" extrusionOk="0">
                <a:moveTo>
                  <a:pt x="0" y="0"/>
                </a:moveTo>
                <a:cubicBezTo>
                  <a:pt x="222845" y="-12543"/>
                  <a:pt x="281749" y="40950"/>
                  <a:pt x="540000" y="0"/>
                </a:cubicBezTo>
                <a:cubicBezTo>
                  <a:pt x="542613" y="96259"/>
                  <a:pt x="525561" y="116334"/>
                  <a:pt x="540000" y="199646"/>
                </a:cubicBezTo>
                <a:cubicBezTo>
                  <a:pt x="355122" y="243074"/>
                  <a:pt x="174828" y="146035"/>
                  <a:pt x="0" y="199646"/>
                </a:cubicBezTo>
                <a:cubicBezTo>
                  <a:pt x="-260" y="102621"/>
                  <a:pt x="18276" y="58671"/>
                  <a:pt x="0" y="0"/>
                </a:cubicBezTo>
                <a:close/>
              </a:path>
              <a:path w="540000" h="199646" stroke="0" extrusionOk="0">
                <a:moveTo>
                  <a:pt x="0" y="0"/>
                </a:moveTo>
                <a:cubicBezTo>
                  <a:pt x="189194" y="-35471"/>
                  <a:pt x="431485" y="56372"/>
                  <a:pt x="540000" y="0"/>
                </a:cubicBezTo>
                <a:cubicBezTo>
                  <a:pt x="556503" y="73020"/>
                  <a:pt x="518696" y="136435"/>
                  <a:pt x="540000" y="199646"/>
                </a:cubicBezTo>
                <a:cubicBezTo>
                  <a:pt x="309944" y="231334"/>
                  <a:pt x="223103" y="195375"/>
                  <a:pt x="0" y="199646"/>
                </a:cubicBezTo>
                <a:cubicBezTo>
                  <a:pt x="-14628" y="124534"/>
                  <a:pt x="5780" y="5312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1687241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B64B8E-E2AF-4586-9C57-A3E835B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516"/>
            <a:ext cx="8520600" cy="572700"/>
          </a:xfrm>
        </p:spPr>
        <p:txBody>
          <a:bodyPr/>
          <a:lstStyle/>
          <a:p>
            <a:r>
              <a:rPr lang="en-US" dirty="0"/>
              <a:t>Test-Data Examples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D99AF9-F3E5-4D6A-AC88-E413D982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20247"/>
            <a:ext cx="1005714" cy="72723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B56F51C-617F-483A-8FE1-2B0FBF7339EA}"/>
              </a:ext>
            </a:extLst>
          </p:cNvPr>
          <p:cNvSpPr txBox="1"/>
          <p:nvPr/>
        </p:nvSpPr>
        <p:spPr>
          <a:xfrm>
            <a:off x="1137682" y="1598275"/>
            <a:ext cx="72407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we deliver affordable, renewable, energy direct to customers and are creating business to make green energy accessible to everyone.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DFE0D531-863A-48A9-A9BD-7AB537D8156F}"/>
              </a:ext>
            </a:extLst>
          </p:cNvPr>
          <p:cNvSpPr txBox="1">
            <a:spLocks/>
          </p:cNvSpPr>
          <p:nvPr/>
        </p:nvSpPr>
        <p:spPr>
          <a:xfrm>
            <a:off x="316353" y="2253823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22B83B4-8864-4570-8BBD-6DF0E9B1D3A1}"/>
              </a:ext>
            </a:extLst>
          </p:cNvPr>
          <p:cNvSpPr txBox="1"/>
          <p:nvPr/>
        </p:nvSpPr>
        <p:spPr>
          <a:xfrm>
            <a:off x="1317414" y="2320144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Gemstones Energy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3" name="מציין מיקום טקסט 2">
            <a:extLst>
              <a:ext uri="{FF2B5EF4-FFF2-40B4-BE49-F238E27FC236}">
                <a16:creationId xmlns:a16="http://schemas.microsoft.com/office/drawing/2014/main" id="{87102A72-C34E-4ECE-82FF-3EF3FFB00E81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156428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Real Name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E852546F-4865-41C8-8CF3-CA45FC35D55F}"/>
              </a:ext>
            </a:extLst>
          </p:cNvPr>
          <p:cNvSpPr txBox="1"/>
          <p:nvPr/>
        </p:nvSpPr>
        <p:spPr>
          <a:xfrm>
            <a:off x="1732800" y="1100980"/>
            <a:ext cx="27180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Green Energy Exchange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7A9C4709-8E72-47E5-B6E3-ABC9CE33832C}"/>
              </a:ext>
            </a:extLst>
          </p:cNvPr>
          <p:cNvSpPr/>
          <p:nvPr/>
        </p:nvSpPr>
        <p:spPr>
          <a:xfrm>
            <a:off x="7857460" y="281221"/>
            <a:ext cx="790994" cy="314202"/>
          </a:xfrm>
          <a:custGeom>
            <a:avLst/>
            <a:gdLst>
              <a:gd name="connsiteX0" fmla="*/ 0 w 790994"/>
              <a:gd name="connsiteY0" fmla="*/ 0 h 314202"/>
              <a:gd name="connsiteX1" fmla="*/ 411317 w 790994"/>
              <a:gd name="connsiteY1" fmla="*/ 0 h 314202"/>
              <a:gd name="connsiteX2" fmla="*/ 790994 w 790994"/>
              <a:gd name="connsiteY2" fmla="*/ 0 h 314202"/>
              <a:gd name="connsiteX3" fmla="*/ 790994 w 790994"/>
              <a:gd name="connsiteY3" fmla="*/ 314202 h 314202"/>
              <a:gd name="connsiteX4" fmla="*/ 387587 w 790994"/>
              <a:gd name="connsiteY4" fmla="*/ 314202 h 314202"/>
              <a:gd name="connsiteX5" fmla="*/ 0 w 790994"/>
              <a:gd name="connsiteY5" fmla="*/ 314202 h 314202"/>
              <a:gd name="connsiteX6" fmla="*/ 0 w 790994"/>
              <a:gd name="connsiteY6" fmla="*/ 0 h 31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94" h="314202" fill="none" extrusionOk="0">
                <a:moveTo>
                  <a:pt x="0" y="0"/>
                </a:moveTo>
                <a:cubicBezTo>
                  <a:pt x="94135" y="-5407"/>
                  <a:pt x="252554" y="41260"/>
                  <a:pt x="411317" y="0"/>
                </a:cubicBezTo>
                <a:cubicBezTo>
                  <a:pt x="570080" y="-41260"/>
                  <a:pt x="696406" y="22829"/>
                  <a:pt x="790994" y="0"/>
                </a:cubicBezTo>
                <a:cubicBezTo>
                  <a:pt x="797060" y="83055"/>
                  <a:pt x="763024" y="181689"/>
                  <a:pt x="790994" y="314202"/>
                </a:cubicBezTo>
                <a:cubicBezTo>
                  <a:pt x="672580" y="335398"/>
                  <a:pt x="589176" y="295467"/>
                  <a:pt x="387587" y="314202"/>
                </a:cubicBezTo>
                <a:cubicBezTo>
                  <a:pt x="185998" y="332937"/>
                  <a:pt x="107011" y="307102"/>
                  <a:pt x="0" y="314202"/>
                </a:cubicBezTo>
                <a:cubicBezTo>
                  <a:pt x="-6035" y="177172"/>
                  <a:pt x="17154" y="145570"/>
                  <a:pt x="0" y="0"/>
                </a:cubicBezTo>
                <a:close/>
              </a:path>
              <a:path w="790994" h="314202" stroke="0" extrusionOk="0">
                <a:moveTo>
                  <a:pt x="0" y="0"/>
                </a:moveTo>
                <a:cubicBezTo>
                  <a:pt x="164736" y="-11086"/>
                  <a:pt x="256631" y="16894"/>
                  <a:pt x="371767" y="0"/>
                </a:cubicBezTo>
                <a:cubicBezTo>
                  <a:pt x="486903" y="-16894"/>
                  <a:pt x="665589" y="33507"/>
                  <a:pt x="790994" y="0"/>
                </a:cubicBezTo>
                <a:cubicBezTo>
                  <a:pt x="801566" y="126528"/>
                  <a:pt x="756658" y="172364"/>
                  <a:pt x="790994" y="314202"/>
                </a:cubicBezTo>
                <a:cubicBezTo>
                  <a:pt x="679949" y="322772"/>
                  <a:pt x="574085" y="297455"/>
                  <a:pt x="379677" y="314202"/>
                </a:cubicBezTo>
                <a:cubicBezTo>
                  <a:pt x="185269" y="330949"/>
                  <a:pt x="113531" y="269218"/>
                  <a:pt x="0" y="314202"/>
                </a:cubicBezTo>
                <a:cubicBezTo>
                  <a:pt x="-11514" y="164235"/>
                  <a:pt x="10730" y="63217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1717081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TF-IDF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E64281E-1D5E-4583-BDBD-ECE44B741D8A}"/>
              </a:ext>
            </a:extLst>
          </p:cNvPr>
          <p:cNvSpPr/>
          <p:nvPr/>
        </p:nvSpPr>
        <p:spPr>
          <a:xfrm>
            <a:off x="5508287" y="3766553"/>
            <a:ext cx="432000" cy="199646"/>
          </a:xfrm>
          <a:custGeom>
            <a:avLst/>
            <a:gdLst>
              <a:gd name="connsiteX0" fmla="*/ 0 w 432000"/>
              <a:gd name="connsiteY0" fmla="*/ 0 h 199646"/>
              <a:gd name="connsiteX1" fmla="*/ 432000 w 432000"/>
              <a:gd name="connsiteY1" fmla="*/ 0 h 199646"/>
              <a:gd name="connsiteX2" fmla="*/ 432000 w 432000"/>
              <a:gd name="connsiteY2" fmla="*/ 199646 h 199646"/>
              <a:gd name="connsiteX3" fmla="*/ 0 w 432000"/>
              <a:gd name="connsiteY3" fmla="*/ 199646 h 199646"/>
              <a:gd name="connsiteX4" fmla="*/ 0 w 432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199646" fill="none" extrusionOk="0">
                <a:moveTo>
                  <a:pt x="0" y="0"/>
                </a:moveTo>
                <a:cubicBezTo>
                  <a:pt x="135314" y="-27765"/>
                  <a:pt x="218442" y="12903"/>
                  <a:pt x="432000" y="0"/>
                </a:cubicBezTo>
                <a:cubicBezTo>
                  <a:pt x="434785" y="44219"/>
                  <a:pt x="424292" y="101818"/>
                  <a:pt x="432000" y="199646"/>
                </a:cubicBezTo>
                <a:cubicBezTo>
                  <a:pt x="340903" y="222326"/>
                  <a:pt x="188189" y="190277"/>
                  <a:pt x="0" y="199646"/>
                </a:cubicBezTo>
                <a:cubicBezTo>
                  <a:pt x="-1983" y="140270"/>
                  <a:pt x="7780" y="81832"/>
                  <a:pt x="0" y="0"/>
                </a:cubicBezTo>
                <a:close/>
              </a:path>
              <a:path w="432000" h="199646" stroke="0" extrusionOk="0">
                <a:moveTo>
                  <a:pt x="0" y="0"/>
                </a:moveTo>
                <a:cubicBezTo>
                  <a:pt x="165887" y="-46362"/>
                  <a:pt x="313155" y="5352"/>
                  <a:pt x="432000" y="0"/>
                </a:cubicBezTo>
                <a:cubicBezTo>
                  <a:pt x="443915" y="46680"/>
                  <a:pt x="408806" y="153138"/>
                  <a:pt x="432000" y="199646"/>
                </a:cubicBezTo>
                <a:cubicBezTo>
                  <a:pt x="322100" y="249501"/>
                  <a:pt x="183968" y="190072"/>
                  <a:pt x="0" y="199646"/>
                </a:cubicBezTo>
                <a:cubicBezTo>
                  <a:pt x="-2219" y="154008"/>
                  <a:pt x="920" y="55655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598215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B713BCE2-E7C0-4B7C-B8BD-436279643BD5}"/>
              </a:ext>
            </a:extLst>
          </p:cNvPr>
          <p:cNvSpPr/>
          <p:nvPr/>
        </p:nvSpPr>
        <p:spPr>
          <a:xfrm>
            <a:off x="2385924" y="3766553"/>
            <a:ext cx="642956" cy="199646"/>
          </a:xfrm>
          <a:custGeom>
            <a:avLst/>
            <a:gdLst>
              <a:gd name="connsiteX0" fmla="*/ 0 w 642956"/>
              <a:gd name="connsiteY0" fmla="*/ 0 h 199646"/>
              <a:gd name="connsiteX1" fmla="*/ 321478 w 642956"/>
              <a:gd name="connsiteY1" fmla="*/ 0 h 199646"/>
              <a:gd name="connsiteX2" fmla="*/ 642956 w 642956"/>
              <a:gd name="connsiteY2" fmla="*/ 0 h 199646"/>
              <a:gd name="connsiteX3" fmla="*/ 642956 w 642956"/>
              <a:gd name="connsiteY3" fmla="*/ 199646 h 199646"/>
              <a:gd name="connsiteX4" fmla="*/ 321478 w 642956"/>
              <a:gd name="connsiteY4" fmla="*/ 199646 h 199646"/>
              <a:gd name="connsiteX5" fmla="*/ 0 w 642956"/>
              <a:gd name="connsiteY5" fmla="*/ 199646 h 199646"/>
              <a:gd name="connsiteX6" fmla="*/ 0 w 642956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956" h="199646" fill="none" extrusionOk="0">
                <a:moveTo>
                  <a:pt x="0" y="0"/>
                </a:moveTo>
                <a:cubicBezTo>
                  <a:pt x="126523" y="-9909"/>
                  <a:pt x="239793" y="5390"/>
                  <a:pt x="321478" y="0"/>
                </a:cubicBezTo>
                <a:cubicBezTo>
                  <a:pt x="403163" y="-5390"/>
                  <a:pt x="485668" y="17944"/>
                  <a:pt x="642956" y="0"/>
                </a:cubicBezTo>
                <a:cubicBezTo>
                  <a:pt x="654027" y="76448"/>
                  <a:pt x="624742" y="142710"/>
                  <a:pt x="642956" y="199646"/>
                </a:cubicBezTo>
                <a:cubicBezTo>
                  <a:pt x="571803" y="220080"/>
                  <a:pt x="390192" y="181985"/>
                  <a:pt x="321478" y="199646"/>
                </a:cubicBezTo>
                <a:cubicBezTo>
                  <a:pt x="252764" y="217307"/>
                  <a:pt x="149152" y="175986"/>
                  <a:pt x="0" y="199646"/>
                </a:cubicBezTo>
                <a:cubicBezTo>
                  <a:pt x="-8590" y="145061"/>
                  <a:pt x="5010" y="55730"/>
                  <a:pt x="0" y="0"/>
                </a:cubicBezTo>
                <a:close/>
              </a:path>
              <a:path w="642956" h="199646" stroke="0" extrusionOk="0">
                <a:moveTo>
                  <a:pt x="0" y="0"/>
                </a:moveTo>
                <a:cubicBezTo>
                  <a:pt x="128325" y="-18353"/>
                  <a:pt x="199431" y="9103"/>
                  <a:pt x="302189" y="0"/>
                </a:cubicBezTo>
                <a:cubicBezTo>
                  <a:pt x="404947" y="-9103"/>
                  <a:pt x="517583" y="13121"/>
                  <a:pt x="642956" y="0"/>
                </a:cubicBezTo>
                <a:cubicBezTo>
                  <a:pt x="643784" y="86842"/>
                  <a:pt x="636109" y="158952"/>
                  <a:pt x="642956" y="199646"/>
                </a:cubicBezTo>
                <a:cubicBezTo>
                  <a:pt x="543468" y="208130"/>
                  <a:pt x="488239" y="182919"/>
                  <a:pt x="334337" y="199646"/>
                </a:cubicBezTo>
                <a:cubicBezTo>
                  <a:pt x="180435" y="216373"/>
                  <a:pt x="136271" y="175713"/>
                  <a:pt x="0" y="199646"/>
                </a:cubicBezTo>
                <a:cubicBezTo>
                  <a:pt x="-15327" y="123645"/>
                  <a:pt x="17261" y="93786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0493300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41EAC0E-6E5D-475B-AF92-364C3773DEA5}"/>
              </a:ext>
            </a:extLst>
          </p:cNvPr>
          <p:cNvSpPr/>
          <p:nvPr/>
        </p:nvSpPr>
        <p:spPr>
          <a:xfrm>
            <a:off x="7795282" y="3766553"/>
            <a:ext cx="324000" cy="201019"/>
          </a:xfrm>
          <a:custGeom>
            <a:avLst/>
            <a:gdLst>
              <a:gd name="connsiteX0" fmla="*/ 0 w 324000"/>
              <a:gd name="connsiteY0" fmla="*/ 0 h 201019"/>
              <a:gd name="connsiteX1" fmla="*/ 324000 w 324000"/>
              <a:gd name="connsiteY1" fmla="*/ 0 h 201019"/>
              <a:gd name="connsiteX2" fmla="*/ 324000 w 324000"/>
              <a:gd name="connsiteY2" fmla="*/ 201019 h 201019"/>
              <a:gd name="connsiteX3" fmla="*/ 0 w 324000"/>
              <a:gd name="connsiteY3" fmla="*/ 201019 h 201019"/>
              <a:gd name="connsiteX4" fmla="*/ 0 w 324000"/>
              <a:gd name="connsiteY4" fmla="*/ 0 h 20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" h="201019" fill="none" extrusionOk="0">
                <a:moveTo>
                  <a:pt x="0" y="0"/>
                </a:moveTo>
                <a:cubicBezTo>
                  <a:pt x="87106" y="-2796"/>
                  <a:pt x="231641" y="6524"/>
                  <a:pt x="324000" y="0"/>
                </a:cubicBezTo>
                <a:cubicBezTo>
                  <a:pt x="336853" y="56640"/>
                  <a:pt x="301858" y="101192"/>
                  <a:pt x="324000" y="201019"/>
                </a:cubicBezTo>
                <a:cubicBezTo>
                  <a:pt x="245864" y="205259"/>
                  <a:pt x="131782" y="187255"/>
                  <a:pt x="0" y="201019"/>
                </a:cubicBezTo>
                <a:cubicBezTo>
                  <a:pt x="-2393" y="107445"/>
                  <a:pt x="11874" y="61498"/>
                  <a:pt x="0" y="0"/>
                </a:cubicBezTo>
                <a:close/>
              </a:path>
              <a:path w="324000" h="201019" stroke="0" extrusionOk="0">
                <a:moveTo>
                  <a:pt x="0" y="0"/>
                </a:moveTo>
                <a:cubicBezTo>
                  <a:pt x="116175" y="-28381"/>
                  <a:pt x="239795" y="15178"/>
                  <a:pt x="324000" y="0"/>
                </a:cubicBezTo>
                <a:cubicBezTo>
                  <a:pt x="332906" y="97494"/>
                  <a:pt x="303779" y="127275"/>
                  <a:pt x="324000" y="201019"/>
                </a:cubicBezTo>
                <a:cubicBezTo>
                  <a:pt x="195836" y="227425"/>
                  <a:pt x="124902" y="176495"/>
                  <a:pt x="0" y="201019"/>
                </a:cubicBezTo>
                <a:cubicBezTo>
                  <a:pt x="-8769" y="141540"/>
                  <a:pt x="5159" y="85676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01346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1CB29D2-1E6A-4EF2-9D43-6DBA0C9D7C9D}"/>
              </a:ext>
            </a:extLst>
          </p:cNvPr>
          <p:cNvSpPr/>
          <p:nvPr/>
        </p:nvSpPr>
        <p:spPr>
          <a:xfrm>
            <a:off x="1231817" y="3767448"/>
            <a:ext cx="576000" cy="199646"/>
          </a:xfrm>
          <a:custGeom>
            <a:avLst/>
            <a:gdLst>
              <a:gd name="connsiteX0" fmla="*/ 0 w 576000"/>
              <a:gd name="connsiteY0" fmla="*/ 0 h 199646"/>
              <a:gd name="connsiteX1" fmla="*/ 576000 w 576000"/>
              <a:gd name="connsiteY1" fmla="*/ 0 h 199646"/>
              <a:gd name="connsiteX2" fmla="*/ 576000 w 576000"/>
              <a:gd name="connsiteY2" fmla="*/ 199646 h 199646"/>
              <a:gd name="connsiteX3" fmla="*/ 0 w 576000"/>
              <a:gd name="connsiteY3" fmla="*/ 199646 h 199646"/>
              <a:gd name="connsiteX4" fmla="*/ 0 w 576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00" h="199646" fill="none" extrusionOk="0">
                <a:moveTo>
                  <a:pt x="0" y="0"/>
                </a:moveTo>
                <a:cubicBezTo>
                  <a:pt x="264567" y="-41859"/>
                  <a:pt x="316435" y="37824"/>
                  <a:pt x="576000" y="0"/>
                </a:cubicBezTo>
                <a:cubicBezTo>
                  <a:pt x="584802" y="74328"/>
                  <a:pt x="575294" y="124651"/>
                  <a:pt x="576000" y="199646"/>
                </a:cubicBezTo>
                <a:cubicBezTo>
                  <a:pt x="408437" y="263275"/>
                  <a:pt x="161023" y="170208"/>
                  <a:pt x="0" y="199646"/>
                </a:cubicBezTo>
                <a:cubicBezTo>
                  <a:pt x="-43" y="147030"/>
                  <a:pt x="10798" y="42582"/>
                  <a:pt x="0" y="0"/>
                </a:cubicBezTo>
                <a:close/>
              </a:path>
              <a:path w="576000" h="199646" stroke="0" extrusionOk="0">
                <a:moveTo>
                  <a:pt x="0" y="0"/>
                </a:moveTo>
                <a:cubicBezTo>
                  <a:pt x="152344" y="-38800"/>
                  <a:pt x="419642" y="29978"/>
                  <a:pt x="576000" y="0"/>
                </a:cubicBezTo>
                <a:cubicBezTo>
                  <a:pt x="590783" y="82459"/>
                  <a:pt x="553076" y="110644"/>
                  <a:pt x="576000" y="199646"/>
                </a:cubicBezTo>
                <a:cubicBezTo>
                  <a:pt x="427815" y="236018"/>
                  <a:pt x="287127" y="149177"/>
                  <a:pt x="0" y="199646"/>
                </a:cubicBezTo>
                <a:cubicBezTo>
                  <a:pt x="-13287" y="106446"/>
                  <a:pt x="8149" y="94495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6242302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ציין מיקום טקסט 2">
            <a:extLst>
              <a:ext uri="{FF2B5EF4-FFF2-40B4-BE49-F238E27FC236}">
                <a16:creationId xmlns:a16="http://schemas.microsoft.com/office/drawing/2014/main" id="{D5689057-E6E9-4F43-972D-0EE5F619FBD5}"/>
              </a:ext>
            </a:extLst>
          </p:cNvPr>
          <p:cNvSpPr txBox="1">
            <a:spLocks/>
          </p:cNvSpPr>
          <p:nvPr/>
        </p:nvSpPr>
        <p:spPr>
          <a:xfrm>
            <a:off x="311700" y="3611450"/>
            <a:ext cx="1005714" cy="46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FF570C81-3F08-48CE-879D-576632134A7E}"/>
              </a:ext>
            </a:extLst>
          </p:cNvPr>
          <p:cNvSpPr txBox="1"/>
          <p:nvPr/>
        </p:nvSpPr>
        <p:spPr>
          <a:xfrm>
            <a:off x="1137682" y="3681711"/>
            <a:ext cx="72407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airbnb home hosted social events. we help you meet new people in your city .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3" name="מציין מיקום טקסט 2">
            <a:extLst>
              <a:ext uri="{FF2B5EF4-FFF2-40B4-BE49-F238E27FC236}">
                <a16:creationId xmlns:a16="http://schemas.microsoft.com/office/drawing/2014/main" id="{F4F4E06B-A048-4992-B329-561501901480}"/>
              </a:ext>
            </a:extLst>
          </p:cNvPr>
          <p:cNvSpPr txBox="1">
            <a:spLocks/>
          </p:cNvSpPr>
          <p:nvPr/>
        </p:nvSpPr>
        <p:spPr>
          <a:xfrm>
            <a:off x="316353" y="4144257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642CD865-8FBD-4D18-BAB5-D20E254EE9F0}"/>
              </a:ext>
            </a:extLst>
          </p:cNvPr>
          <p:cNvSpPr txBox="1"/>
          <p:nvPr/>
        </p:nvSpPr>
        <p:spPr>
          <a:xfrm>
            <a:off x="1317414" y="4210578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MyRole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5" name="מציין מיקום טקסט 2">
            <a:extLst>
              <a:ext uri="{FF2B5EF4-FFF2-40B4-BE49-F238E27FC236}">
                <a16:creationId xmlns:a16="http://schemas.microsoft.com/office/drawing/2014/main" id="{C554C365-AD2E-4CE6-A351-7818D0839940}"/>
              </a:ext>
            </a:extLst>
          </p:cNvPr>
          <p:cNvSpPr txBox="1">
            <a:spLocks/>
          </p:cNvSpPr>
          <p:nvPr/>
        </p:nvSpPr>
        <p:spPr>
          <a:xfrm>
            <a:off x="311700" y="3101161"/>
            <a:ext cx="156428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Real Name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014BA246-5C61-41FC-842F-E9D8C78BFD81}"/>
              </a:ext>
            </a:extLst>
          </p:cNvPr>
          <p:cNvSpPr txBox="1"/>
          <p:nvPr/>
        </p:nvSpPr>
        <p:spPr>
          <a:xfrm>
            <a:off x="1732800" y="3184416"/>
            <a:ext cx="27180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MyScoot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0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" grpId="0" animBg="1"/>
      <p:bldP spid="9" grpId="0" animBg="1"/>
      <p:bldP spid="10" grpId="0" animBg="1"/>
      <p:bldP spid="11" grpId="0" animBg="1"/>
      <p:bldP spid="3" grpId="0" build="p"/>
      <p:bldP spid="4" grpId="0"/>
      <p:bldP spid="12" grpId="0"/>
      <p:bldP spid="13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build="p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מלבן 64">
            <a:extLst>
              <a:ext uri="{FF2B5EF4-FFF2-40B4-BE49-F238E27FC236}">
                <a16:creationId xmlns:a16="http://schemas.microsoft.com/office/drawing/2014/main" id="{C0466A82-118F-4CE6-B991-581053F7DAA2}"/>
              </a:ext>
            </a:extLst>
          </p:cNvPr>
          <p:cNvSpPr/>
          <p:nvPr/>
        </p:nvSpPr>
        <p:spPr>
          <a:xfrm>
            <a:off x="400849" y="227190"/>
            <a:ext cx="4093985" cy="297815"/>
          </a:xfrm>
          <a:custGeom>
            <a:avLst/>
            <a:gdLst>
              <a:gd name="connsiteX0" fmla="*/ 0 w 4093985"/>
              <a:gd name="connsiteY0" fmla="*/ 0 h 297815"/>
              <a:gd name="connsiteX1" fmla="*/ 641391 w 4093985"/>
              <a:gd name="connsiteY1" fmla="*/ 0 h 297815"/>
              <a:gd name="connsiteX2" fmla="*/ 1282782 w 4093985"/>
              <a:gd name="connsiteY2" fmla="*/ 0 h 297815"/>
              <a:gd name="connsiteX3" fmla="*/ 1842293 w 4093985"/>
              <a:gd name="connsiteY3" fmla="*/ 0 h 297815"/>
              <a:gd name="connsiteX4" fmla="*/ 2565564 w 4093985"/>
              <a:gd name="connsiteY4" fmla="*/ 0 h 297815"/>
              <a:gd name="connsiteX5" fmla="*/ 3247895 w 4093985"/>
              <a:gd name="connsiteY5" fmla="*/ 0 h 297815"/>
              <a:gd name="connsiteX6" fmla="*/ 4093985 w 4093985"/>
              <a:gd name="connsiteY6" fmla="*/ 0 h 297815"/>
              <a:gd name="connsiteX7" fmla="*/ 4093985 w 4093985"/>
              <a:gd name="connsiteY7" fmla="*/ 297815 h 297815"/>
              <a:gd name="connsiteX8" fmla="*/ 3329774 w 4093985"/>
              <a:gd name="connsiteY8" fmla="*/ 297815 h 297815"/>
              <a:gd name="connsiteX9" fmla="*/ 2565564 w 4093985"/>
              <a:gd name="connsiteY9" fmla="*/ 297815 h 297815"/>
              <a:gd name="connsiteX10" fmla="*/ 1842293 w 4093985"/>
              <a:gd name="connsiteY10" fmla="*/ 297815 h 297815"/>
              <a:gd name="connsiteX11" fmla="*/ 1159962 w 4093985"/>
              <a:gd name="connsiteY11" fmla="*/ 297815 h 297815"/>
              <a:gd name="connsiteX12" fmla="*/ 600451 w 4093985"/>
              <a:gd name="connsiteY12" fmla="*/ 297815 h 297815"/>
              <a:gd name="connsiteX13" fmla="*/ 0 w 4093985"/>
              <a:gd name="connsiteY13" fmla="*/ 297815 h 297815"/>
              <a:gd name="connsiteX14" fmla="*/ 0 w 4093985"/>
              <a:gd name="connsiteY14" fmla="*/ 0 h 29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93985" h="297815" fill="none" extrusionOk="0">
                <a:moveTo>
                  <a:pt x="0" y="0"/>
                </a:moveTo>
                <a:cubicBezTo>
                  <a:pt x="245210" y="-6111"/>
                  <a:pt x="325351" y="23478"/>
                  <a:pt x="641391" y="0"/>
                </a:cubicBezTo>
                <a:cubicBezTo>
                  <a:pt x="957431" y="-23478"/>
                  <a:pt x="1138856" y="17755"/>
                  <a:pt x="1282782" y="0"/>
                </a:cubicBezTo>
                <a:cubicBezTo>
                  <a:pt x="1426708" y="-17755"/>
                  <a:pt x="1634405" y="-23248"/>
                  <a:pt x="1842293" y="0"/>
                </a:cubicBezTo>
                <a:cubicBezTo>
                  <a:pt x="2050181" y="23248"/>
                  <a:pt x="2379672" y="-14005"/>
                  <a:pt x="2565564" y="0"/>
                </a:cubicBezTo>
                <a:cubicBezTo>
                  <a:pt x="2751456" y="14005"/>
                  <a:pt x="3015419" y="-26449"/>
                  <a:pt x="3247895" y="0"/>
                </a:cubicBezTo>
                <a:cubicBezTo>
                  <a:pt x="3480371" y="26449"/>
                  <a:pt x="3727582" y="-23200"/>
                  <a:pt x="4093985" y="0"/>
                </a:cubicBezTo>
                <a:cubicBezTo>
                  <a:pt x="4088811" y="61632"/>
                  <a:pt x="4080932" y="155189"/>
                  <a:pt x="4093985" y="297815"/>
                </a:cubicBezTo>
                <a:cubicBezTo>
                  <a:pt x="3888653" y="274281"/>
                  <a:pt x="3518433" y="298105"/>
                  <a:pt x="3329774" y="297815"/>
                </a:cubicBezTo>
                <a:cubicBezTo>
                  <a:pt x="3141115" y="297525"/>
                  <a:pt x="2920113" y="310885"/>
                  <a:pt x="2565564" y="297815"/>
                </a:cubicBezTo>
                <a:cubicBezTo>
                  <a:pt x="2211015" y="284746"/>
                  <a:pt x="2048176" y="272437"/>
                  <a:pt x="1842293" y="297815"/>
                </a:cubicBezTo>
                <a:cubicBezTo>
                  <a:pt x="1636410" y="323193"/>
                  <a:pt x="1366392" y="316868"/>
                  <a:pt x="1159962" y="297815"/>
                </a:cubicBezTo>
                <a:cubicBezTo>
                  <a:pt x="953532" y="278762"/>
                  <a:pt x="864360" y="279163"/>
                  <a:pt x="600451" y="297815"/>
                </a:cubicBezTo>
                <a:cubicBezTo>
                  <a:pt x="336542" y="316467"/>
                  <a:pt x="282173" y="281542"/>
                  <a:pt x="0" y="297815"/>
                </a:cubicBezTo>
                <a:cubicBezTo>
                  <a:pt x="-8540" y="216079"/>
                  <a:pt x="-5504" y="123639"/>
                  <a:pt x="0" y="0"/>
                </a:cubicBezTo>
                <a:close/>
              </a:path>
              <a:path w="4093985" h="297815" stroke="0" extrusionOk="0">
                <a:moveTo>
                  <a:pt x="0" y="0"/>
                </a:moveTo>
                <a:cubicBezTo>
                  <a:pt x="152403" y="-6251"/>
                  <a:pt x="349063" y="20715"/>
                  <a:pt x="559511" y="0"/>
                </a:cubicBezTo>
                <a:cubicBezTo>
                  <a:pt x="769959" y="-20715"/>
                  <a:pt x="1166013" y="-8654"/>
                  <a:pt x="1323722" y="0"/>
                </a:cubicBezTo>
                <a:cubicBezTo>
                  <a:pt x="1481431" y="8654"/>
                  <a:pt x="1732782" y="34773"/>
                  <a:pt x="2087932" y="0"/>
                </a:cubicBezTo>
                <a:cubicBezTo>
                  <a:pt x="2443082" y="-34773"/>
                  <a:pt x="2585275" y="24377"/>
                  <a:pt x="2729323" y="0"/>
                </a:cubicBezTo>
                <a:cubicBezTo>
                  <a:pt x="2873371" y="-24377"/>
                  <a:pt x="3255807" y="17082"/>
                  <a:pt x="3493534" y="0"/>
                </a:cubicBezTo>
                <a:cubicBezTo>
                  <a:pt x="3731261" y="-17082"/>
                  <a:pt x="3862510" y="-23496"/>
                  <a:pt x="4093985" y="0"/>
                </a:cubicBezTo>
                <a:cubicBezTo>
                  <a:pt x="4084816" y="113207"/>
                  <a:pt x="4085673" y="186459"/>
                  <a:pt x="4093985" y="297815"/>
                </a:cubicBezTo>
                <a:cubicBezTo>
                  <a:pt x="3827269" y="294029"/>
                  <a:pt x="3727142" y="325709"/>
                  <a:pt x="3452594" y="297815"/>
                </a:cubicBezTo>
                <a:cubicBezTo>
                  <a:pt x="3178046" y="269921"/>
                  <a:pt x="2951692" y="312948"/>
                  <a:pt x="2688383" y="297815"/>
                </a:cubicBezTo>
                <a:cubicBezTo>
                  <a:pt x="2425074" y="282682"/>
                  <a:pt x="2120551" y="310210"/>
                  <a:pt x="1965113" y="297815"/>
                </a:cubicBezTo>
                <a:cubicBezTo>
                  <a:pt x="1809675" y="285421"/>
                  <a:pt x="1385041" y="266825"/>
                  <a:pt x="1200902" y="297815"/>
                </a:cubicBezTo>
                <a:cubicBezTo>
                  <a:pt x="1016763" y="328805"/>
                  <a:pt x="775251" y="299211"/>
                  <a:pt x="600451" y="297815"/>
                </a:cubicBezTo>
                <a:cubicBezTo>
                  <a:pt x="425651" y="296419"/>
                  <a:pt x="155153" y="302033"/>
                  <a:pt x="0" y="297815"/>
                </a:cubicBezTo>
                <a:cubicBezTo>
                  <a:pt x="1106" y="190702"/>
                  <a:pt x="13717" y="61751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516803B8-2E9A-4A48-BF31-1943B2C52FBA}"/>
              </a:ext>
            </a:extLst>
          </p:cNvPr>
          <p:cNvGrpSpPr/>
          <p:nvPr/>
        </p:nvGrpSpPr>
        <p:grpSpPr>
          <a:xfrm>
            <a:off x="4382650" y="949307"/>
            <a:ext cx="4761350" cy="2704124"/>
            <a:chOff x="4382650" y="1262657"/>
            <a:chExt cx="4761350" cy="2704124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4794002" y="1311099"/>
              <a:ext cx="2551564" cy="2416043"/>
              <a:chOff x="1201479" y="1637410"/>
              <a:chExt cx="2551564" cy="2416043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2647257" y="2964784"/>
                <a:ext cx="1105786" cy="108866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201479" y="1637410"/>
                <a:ext cx="1105786" cy="108866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16"/>
            <p:cNvSpPr/>
            <p:nvPr/>
          </p:nvSpPr>
          <p:spPr>
            <a:xfrm>
              <a:off x="6007395" y="1855433"/>
              <a:ext cx="3136605" cy="86645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 rot="-3912609">
              <a:off x="4874838" y="3125497"/>
              <a:ext cx="565486" cy="5799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rot="-1197463">
              <a:off x="5147009" y="3386865"/>
              <a:ext cx="565486" cy="5799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16"/>
            <p:cNvCxnSpPr>
              <a:cxnSpLocks/>
              <a:endCxn id="108" idx="1"/>
            </p:cNvCxnSpPr>
            <p:nvPr/>
          </p:nvCxnSpPr>
          <p:spPr>
            <a:xfrm>
              <a:off x="5578483" y="2234283"/>
              <a:ext cx="2079448" cy="920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106" name="Google Shape;106;p16"/>
            <p:cNvSpPr txBox="1"/>
            <p:nvPr/>
          </p:nvSpPr>
          <p:spPr>
            <a:xfrm rot="1350769">
              <a:off x="5727836" y="2336430"/>
              <a:ext cx="1853651" cy="4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Euclidean Distance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382650" y="1262657"/>
              <a:ext cx="303745" cy="2994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B7DAA05-53A7-48DE-90A4-AB67F0DD9A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7" t="7622" r="32013" b="24"/>
            <a:stretch/>
          </p:blipFill>
          <p:spPr bwMode="auto">
            <a:xfrm>
              <a:off x="7441723" y="1663337"/>
              <a:ext cx="1673709" cy="1541007"/>
            </a:xfrm>
            <a:prstGeom prst="flowChartConnector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Google Shape;108;p16"/>
            <p:cNvSpPr/>
            <p:nvPr/>
          </p:nvSpPr>
          <p:spPr>
            <a:xfrm>
              <a:off x="7657931" y="2970016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26310" y="8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We use Word-Embedding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AABC0213-4707-4F26-B7BB-9E7E4ADDDBEB}"/>
                  </a:ext>
                </a:extLst>
              </p:cNvPr>
              <p:cNvSpPr txBox="1"/>
              <p:nvPr/>
            </p:nvSpPr>
            <p:spPr>
              <a:xfrm>
                <a:off x="4718404" y="4277479"/>
                <a:ext cx="4025818" cy="6617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A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/>
                  <a:t> is the embedding of “</a:t>
                </a:r>
                <a:r>
                  <a:rPr lang="en-US" sz="1600" b="1" dirty="0"/>
                  <a:t>Green</a:t>
                </a:r>
                <a:r>
                  <a:rPr lang="en-US" sz="1600" dirty="0"/>
                  <a:t>”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600" b="1" dirty="0">
                    <a:ea typeface="Cambria Math" panose="02040503050406030204" pitchFamily="18" charset="0"/>
                  </a:rPr>
                  <a:t>B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/>
                  <a:t> is the embedding of “</a:t>
                </a:r>
                <a:r>
                  <a:rPr lang="en-US" sz="1600" b="1" dirty="0"/>
                  <a:t>Energy</a:t>
                </a:r>
                <a:r>
                  <a:rPr lang="en-US" sz="1600" dirty="0"/>
                  <a:t>”</a:t>
                </a:r>
              </a:p>
            </p:txBody>
          </p:sp>
        </mc:Choice>
        <mc:Fallback xmlns="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AABC0213-4707-4F26-B7BB-9E7E4ADDD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04" y="4277479"/>
                <a:ext cx="4025818" cy="661720"/>
              </a:xfrm>
              <a:prstGeom prst="rect">
                <a:avLst/>
              </a:prstGeom>
              <a:blipFill>
                <a:blip r:embed="rId4"/>
                <a:stretch>
                  <a:fillRect t="-2778" b="-120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ציין מיקום טקסט 2">
                <a:extLst>
                  <a:ext uri="{FF2B5EF4-FFF2-40B4-BE49-F238E27FC236}">
                    <a16:creationId xmlns:a16="http://schemas.microsoft.com/office/drawing/2014/main" id="{72659064-97C2-4A05-82B8-7B915062AD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7175" y="335108"/>
                <a:ext cx="3910779" cy="4604091"/>
              </a:xfrm>
            </p:spPr>
            <p:txBody>
              <a:bodyPr/>
              <a:lstStyle/>
              <a:p>
                <a:pPr marL="114300" indent="0">
                  <a:lnSpc>
                    <a:spcPct val="140000"/>
                  </a:lnSpc>
                  <a:spcBef>
                    <a:spcPts val="1800"/>
                  </a:spcBef>
                  <a:buNone/>
                </a:pPr>
                <a:r>
                  <a:rPr lang="en-US" sz="1600" b="1" dirty="0"/>
                  <a:t>Word-Embedding</a:t>
                </a:r>
                <a:r>
                  <a:rPr lang="en-US" sz="1600" dirty="0"/>
                  <a:t> turns every word into an n-dimensional vector (in our case n=300).</a:t>
                </a:r>
              </a:p>
              <a:p>
                <a:pPr marL="114300" indent="0">
                  <a:lnSpc>
                    <a:spcPct val="140000"/>
                  </a:lnSpc>
                  <a:spcBef>
                    <a:spcPts val="1800"/>
                  </a:spcBef>
                  <a:buNone/>
                </a:pPr>
                <a:r>
                  <a:rPr lang="en-US" sz="1600" dirty="0"/>
                  <a:t>For this n-dimensional space created, words with similar context and semantics will have small Euclidean distance between them.</a:t>
                </a:r>
              </a:p>
              <a:p>
                <a:pPr marL="114300" indent="0">
                  <a:lnSpc>
                    <a:spcPct val="140000"/>
                  </a:lnSpc>
                  <a:spcBef>
                    <a:spcPts val="1800"/>
                  </a:spcBef>
                  <a:buNone/>
                </a:pPr>
                <a:r>
                  <a:rPr lang="en-US" sz="1600" dirty="0"/>
                  <a:t>This helps us study the “</a:t>
                </a:r>
                <a:r>
                  <a:rPr lang="en-US" sz="1600" b="1" dirty="0"/>
                  <a:t>Semantic</a:t>
                </a:r>
                <a:r>
                  <a:rPr lang="en-US" sz="1600" b="1" dirty="0">
                    <a:ea typeface="Cambria Math" panose="02040503050406030204" pitchFamily="18" charset="0"/>
                  </a:rPr>
                  <a:t>-</a:t>
                </a:r>
                <a:r>
                  <a:rPr lang="en-US" sz="1600" b="1" dirty="0"/>
                  <a:t>Transformation</a:t>
                </a:r>
                <a:r>
                  <a:rPr lang="en-US" sz="1600" dirty="0"/>
                  <a:t>”,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, </a:t>
                </a:r>
                <a:r>
                  <a:rPr lang="en-US" sz="1600" dirty="0"/>
                  <a:t>between startups descriptions and the name they ended up choosing.</a:t>
                </a:r>
                <a:endParaRPr lang="he-IL" sz="1600" dirty="0"/>
              </a:p>
            </p:txBody>
          </p:sp>
        </mc:Choice>
        <mc:Fallback xmlns="">
          <p:sp>
            <p:nvSpPr>
              <p:cNvPr id="34" name="מציין מיקום טקסט 2">
                <a:extLst>
                  <a:ext uri="{FF2B5EF4-FFF2-40B4-BE49-F238E27FC236}">
                    <a16:creationId xmlns:a16="http://schemas.microsoft.com/office/drawing/2014/main" id="{72659064-97C2-4A05-82B8-7B915062A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7175" y="335108"/>
                <a:ext cx="3910779" cy="4604091"/>
              </a:xfrm>
              <a:blipFill>
                <a:blip r:embed="rId5"/>
                <a:stretch>
                  <a:fillRect r="-2181" b="-3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41AFDC82-E657-42B2-9830-B085560BB0B9}"/>
              </a:ext>
            </a:extLst>
          </p:cNvPr>
          <p:cNvSpPr/>
          <p:nvPr/>
        </p:nvSpPr>
        <p:spPr>
          <a:xfrm rot="16200000">
            <a:off x="3031967" y="2313785"/>
            <a:ext cx="3213191" cy="90384"/>
          </a:xfrm>
          <a:prstGeom prst="rightArrow">
            <a:avLst>
              <a:gd name="adj1" fmla="val 50000"/>
              <a:gd name="adj2" fmla="val 8156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3973526">
                  <a:custGeom>
                    <a:avLst/>
                    <a:gdLst>
                      <a:gd name="connsiteX0" fmla="*/ 0 w 3205364"/>
                      <a:gd name="connsiteY0" fmla="*/ 28816 h 115263"/>
                      <a:gd name="connsiteX1" fmla="*/ 3111350 w 3205364"/>
                      <a:gd name="connsiteY1" fmla="*/ 28816 h 115263"/>
                      <a:gd name="connsiteX2" fmla="*/ 3111350 w 3205364"/>
                      <a:gd name="connsiteY2" fmla="*/ 0 h 115263"/>
                      <a:gd name="connsiteX3" fmla="*/ 3205364 w 3205364"/>
                      <a:gd name="connsiteY3" fmla="*/ 57632 h 115263"/>
                      <a:gd name="connsiteX4" fmla="*/ 3111350 w 3205364"/>
                      <a:gd name="connsiteY4" fmla="*/ 115263 h 115263"/>
                      <a:gd name="connsiteX5" fmla="*/ 3111350 w 3205364"/>
                      <a:gd name="connsiteY5" fmla="*/ 86447 h 115263"/>
                      <a:gd name="connsiteX6" fmla="*/ 0 w 3205364"/>
                      <a:gd name="connsiteY6" fmla="*/ 86447 h 115263"/>
                      <a:gd name="connsiteX7" fmla="*/ 0 w 3205364"/>
                      <a:gd name="connsiteY7" fmla="*/ 28816 h 11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05364" h="115263" fill="none" extrusionOk="0">
                        <a:moveTo>
                          <a:pt x="0" y="28816"/>
                        </a:moveTo>
                        <a:cubicBezTo>
                          <a:pt x="1015657" y="185741"/>
                          <a:pt x="1994818" y="-45207"/>
                          <a:pt x="3111350" y="28816"/>
                        </a:cubicBezTo>
                        <a:cubicBezTo>
                          <a:pt x="3109554" y="20254"/>
                          <a:pt x="3113514" y="5110"/>
                          <a:pt x="3111350" y="0"/>
                        </a:cubicBezTo>
                        <a:cubicBezTo>
                          <a:pt x="3134368" y="16160"/>
                          <a:pt x="3175526" y="40529"/>
                          <a:pt x="3205364" y="57632"/>
                        </a:cubicBezTo>
                        <a:cubicBezTo>
                          <a:pt x="3162210" y="72775"/>
                          <a:pt x="3128902" y="101260"/>
                          <a:pt x="3111350" y="115263"/>
                        </a:cubicBezTo>
                        <a:cubicBezTo>
                          <a:pt x="3108817" y="111385"/>
                          <a:pt x="3113780" y="97788"/>
                          <a:pt x="3111350" y="86447"/>
                        </a:cubicBezTo>
                        <a:cubicBezTo>
                          <a:pt x="2632103" y="95110"/>
                          <a:pt x="1429236" y="162624"/>
                          <a:pt x="0" y="86447"/>
                        </a:cubicBezTo>
                        <a:cubicBezTo>
                          <a:pt x="3503" y="80134"/>
                          <a:pt x="-3040" y="34945"/>
                          <a:pt x="0" y="28816"/>
                        </a:cubicBezTo>
                        <a:close/>
                      </a:path>
                      <a:path w="3205364" h="115263" stroke="0" extrusionOk="0">
                        <a:moveTo>
                          <a:pt x="0" y="28816"/>
                        </a:moveTo>
                        <a:cubicBezTo>
                          <a:pt x="1477239" y="79486"/>
                          <a:pt x="1859648" y="-103034"/>
                          <a:pt x="3111350" y="28816"/>
                        </a:cubicBezTo>
                        <a:cubicBezTo>
                          <a:pt x="3111615" y="20643"/>
                          <a:pt x="3113766" y="11364"/>
                          <a:pt x="3111350" y="0"/>
                        </a:cubicBezTo>
                        <a:cubicBezTo>
                          <a:pt x="3152625" y="25855"/>
                          <a:pt x="3182987" y="46289"/>
                          <a:pt x="3205364" y="57632"/>
                        </a:cubicBezTo>
                        <a:cubicBezTo>
                          <a:pt x="3197081" y="72190"/>
                          <a:pt x="3150112" y="83657"/>
                          <a:pt x="3111350" y="115263"/>
                        </a:cubicBezTo>
                        <a:cubicBezTo>
                          <a:pt x="3110055" y="107069"/>
                          <a:pt x="3110848" y="91390"/>
                          <a:pt x="3111350" y="86447"/>
                        </a:cubicBezTo>
                        <a:cubicBezTo>
                          <a:pt x="1617229" y="168759"/>
                          <a:pt x="1026741" y="101565"/>
                          <a:pt x="0" y="86447"/>
                        </a:cubicBezTo>
                        <a:cubicBezTo>
                          <a:pt x="352" y="74605"/>
                          <a:pt x="-4666" y="45489"/>
                          <a:pt x="0" y="288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2CC2CA3F-3A41-45B3-8477-E4613517AF2F}"/>
              </a:ext>
            </a:extLst>
          </p:cNvPr>
          <p:cNvSpPr/>
          <p:nvPr/>
        </p:nvSpPr>
        <p:spPr>
          <a:xfrm>
            <a:off x="4618278" y="3899616"/>
            <a:ext cx="4432730" cy="87512"/>
          </a:xfrm>
          <a:prstGeom prst="rightArrow">
            <a:avLst>
              <a:gd name="adj1" fmla="val 50000"/>
              <a:gd name="adj2" fmla="val 8156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5581793">
                  <a:custGeom>
                    <a:avLst/>
                    <a:gdLst>
                      <a:gd name="connsiteX0" fmla="*/ 0 w 4432730"/>
                      <a:gd name="connsiteY0" fmla="*/ 21878 h 87512"/>
                      <a:gd name="connsiteX1" fmla="*/ 4361351 w 4432730"/>
                      <a:gd name="connsiteY1" fmla="*/ 21878 h 87512"/>
                      <a:gd name="connsiteX2" fmla="*/ 4361351 w 4432730"/>
                      <a:gd name="connsiteY2" fmla="*/ 0 h 87512"/>
                      <a:gd name="connsiteX3" fmla="*/ 4432730 w 4432730"/>
                      <a:gd name="connsiteY3" fmla="*/ 43756 h 87512"/>
                      <a:gd name="connsiteX4" fmla="*/ 4361351 w 4432730"/>
                      <a:gd name="connsiteY4" fmla="*/ 87512 h 87512"/>
                      <a:gd name="connsiteX5" fmla="*/ 4361351 w 4432730"/>
                      <a:gd name="connsiteY5" fmla="*/ 65634 h 87512"/>
                      <a:gd name="connsiteX6" fmla="*/ 0 w 4432730"/>
                      <a:gd name="connsiteY6" fmla="*/ 65634 h 87512"/>
                      <a:gd name="connsiteX7" fmla="*/ 0 w 4432730"/>
                      <a:gd name="connsiteY7" fmla="*/ 21878 h 87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32730" h="87512" fill="none" extrusionOk="0">
                        <a:moveTo>
                          <a:pt x="0" y="21878"/>
                        </a:moveTo>
                        <a:cubicBezTo>
                          <a:pt x="1032053" y="75343"/>
                          <a:pt x="2748053" y="63539"/>
                          <a:pt x="4361351" y="21878"/>
                        </a:cubicBezTo>
                        <a:cubicBezTo>
                          <a:pt x="4362889" y="17134"/>
                          <a:pt x="4362857" y="3372"/>
                          <a:pt x="4361351" y="0"/>
                        </a:cubicBezTo>
                        <a:cubicBezTo>
                          <a:pt x="4368242" y="6410"/>
                          <a:pt x="4417322" y="28454"/>
                          <a:pt x="4432730" y="43756"/>
                        </a:cubicBezTo>
                        <a:cubicBezTo>
                          <a:pt x="4404481" y="66634"/>
                          <a:pt x="4375058" y="87110"/>
                          <a:pt x="4361351" y="87512"/>
                        </a:cubicBezTo>
                        <a:cubicBezTo>
                          <a:pt x="4361737" y="81078"/>
                          <a:pt x="4363304" y="69818"/>
                          <a:pt x="4361351" y="65634"/>
                        </a:cubicBezTo>
                        <a:cubicBezTo>
                          <a:pt x="3841594" y="30473"/>
                          <a:pt x="1969662" y="82642"/>
                          <a:pt x="0" y="65634"/>
                        </a:cubicBezTo>
                        <a:cubicBezTo>
                          <a:pt x="-2755" y="57565"/>
                          <a:pt x="1614" y="43446"/>
                          <a:pt x="0" y="21878"/>
                        </a:cubicBezTo>
                        <a:close/>
                      </a:path>
                      <a:path w="4432730" h="87512" stroke="0" extrusionOk="0">
                        <a:moveTo>
                          <a:pt x="0" y="21878"/>
                        </a:moveTo>
                        <a:cubicBezTo>
                          <a:pt x="1053634" y="57632"/>
                          <a:pt x="2339606" y="-124199"/>
                          <a:pt x="4361351" y="21878"/>
                        </a:cubicBezTo>
                        <a:cubicBezTo>
                          <a:pt x="4361804" y="18288"/>
                          <a:pt x="4360059" y="3908"/>
                          <a:pt x="4361351" y="0"/>
                        </a:cubicBezTo>
                        <a:cubicBezTo>
                          <a:pt x="4386108" y="8969"/>
                          <a:pt x="4406889" y="35283"/>
                          <a:pt x="4432730" y="43756"/>
                        </a:cubicBezTo>
                        <a:cubicBezTo>
                          <a:pt x="4407299" y="63802"/>
                          <a:pt x="4379337" y="68775"/>
                          <a:pt x="4361351" y="87512"/>
                        </a:cubicBezTo>
                        <a:cubicBezTo>
                          <a:pt x="4362057" y="80269"/>
                          <a:pt x="4362981" y="70810"/>
                          <a:pt x="4361351" y="65634"/>
                        </a:cubicBezTo>
                        <a:cubicBezTo>
                          <a:pt x="2791464" y="116880"/>
                          <a:pt x="1675620" y="96988"/>
                          <a:pt x="0" y="65634"/>
                        </a:cubicBezTo>
                        <a:cubicBezTo>
                          <a:pt x="-897" y="60106"/>
                          <a:pt x="611" y="33452"/>
                          <a:pt x="0" y="2187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DEC5AE6C-E609-4821-A686-4F9D38AD320F}"/>
              </a:ext>
            </a:extLst>
          </p:cNvPr>
          <p:cNvCxnSpPr>
            <a:cxnSpLocks/>
          </p:cNvCxnSpPr>
          <p:nvPr/>
        </p:nvCxnSpPr>
        <p:spPr>
          <a:xfrm flipV="1">
            <a:off x="4666126" y="1992313"/>
            <a:ext cx="689236" cy="192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B4C16333-7EF1-4F7E-934A-56B0AFAB68A3}"/>
              </a:ext>
            </a:extLst>
          </p:cNvPr>
          <p:cNvCxnSpPr>
            <a:cxnSpLocks/>
          </p:cNvCxnSpPr>
          <p:nvPr/>
        </p:nvCxnSpPr>
        <p:spPr>
          <a:xfrm flipV="1">
            <a:off x="4666126" y="2953352"/>
            <a:ext cx="3074840" cy="960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843E4175-884C-49C7-883F-CD3DB4020A8F}"/>
              </a:ext>
            </a:extLst>
          </p:cNvPr>
          <p:cNvSpPr/>
          <p:nvPr/>
        </p:nvSpPr>
        <p:spPr>
          <a:xfrm>
            <a:off x="4990480" y="1346732"/>
            <a:ext cx="580339" cy="59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Google Shape;107;p16">
            <a:extLst>
              <a:ext uri="{FF2B5EF4-FFF2-40B4-BE49-F238E27FC236}">
                <a16:creationId xmlns:a16="http://schemas.microsoft.com/office/drawing/2014/main" id="{1543FDE7-7D03-4DEE-8795-EEC4EF778BDD}"/>
              </a:ext>
            </a:extLst>
          </p:cNvPr>
          <p:cNvSpPr/>
          <p:nvPr/>
        </p:nvSpPr>
        <p:spPr>
          <a:xfrm>
            <a:off x="5291842" y="1685728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4176F37-78E0-4FBB-8B69-6F4EF31EB6CD}"/>
              </a:ext>
            </a:extLst>
          </p:cNvPr>
          <p:cNvCxnSpPr>
            <a:cxnSpLocks/>
          </p:cNvCxnSpPr>
          <p:nvPr/>
        </p:nvCxnSpPr>
        <p:spPr>
          <a:xfrm flipV="1">
            <a:off x="4639369" y="3817938"/>
            <a:ext cx="0" cy="131752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id="{FE1E587E-C9DC-4839-A212-F52EBE9649C6}"/>
              </a:ext>
            </a:extLst>
          </p:cNvPr>
          <p:cNvSpPr/>
          <p:nvPr/>
        </p:nvSpPr>
        <p:spPr>
          <a:xfrm flipH="1">
            <a:off x="5686012" y="3876693"/>
            <a:ext cx="45719" cy="187896"/>
          </a:xfrm>
          <a:custGeom>
            <a:avLst/>
            <a:gdLst>
              <a:gd name="connsiteX0" fmla="*/ 0 w 45719"/>
              <a:gd name="connsiteY0" fmla="*/ 0 h 187896"/>
              <a:gd name="connsiteX1" fmla="*/ 45719 w 45719"/>
              <a:gd name="connsiteY1" fmla="*/ 0 h 187896"/>
              <a:gd name="connsiteX2" fmla="*/ 45719 w 45719"/>
              <a:gd name="connsiteY2" fmla="*/ 187896 h 187896"/>
              <a:gd name="connsiteX3" fmla="*/ 0 w 45719"/>
              <a:gd name="connsiteY3" fmla="*/ 187896 h 187896"/>
              <a:gd name="connsiteX4" fmla="*/ 0 w 45719"/>
              <a:gd name="connsiteY4" fmla="*/ 0 h 1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187896" fill="none" extrusionOk="0">
                <a:moveTo>
                  <a:pt x="0" y="0"/>
                </a:moveTo>
                <a:cubicBezTo>
                  <a:pt x="9659" y="-1011"/>
                  <a:pt x="33144" y="1073"/>
                  <a:pt x="45719" y="0"/>
                </a:cubicBezTo>
                <a:cubicBezTo>
                  <a:pt x="42244" y="65375"/>
                  <a:pt x="41934" y="100544"/>
                  <a:pt x="45719" y="187896"/>
                </a:cubicBezTo>
                <a:cubicBezTo>
                  <a:pt x="34115" y="189576"/>
                  <a:pt x="20433" y="187163"/>
                  <a:pt x="0" y="187896"/>
                </a:cubicBezTo>
                <a:cubicBezTo>
                  <a:pt x="439" y="137235"/>
                  <a:pt x="-4998" y="71321"/>
                  <a:pt x="0" y="0"/>
                </a:cubicBezTo>
                <a:close/>
              </a:path>
              <a:path w="45719" h="187896" stroke="0" extrusionOk="0">
                <a:moveTo>
                  <a:pt x="0" y="0"/>
                </a:moveTo>
                <a:cubicBezTo>
                  <a:pt x="16096" y="-79"/>
                  <a:pt x="32655" y="368"/>
                  <a:pt x="45719" y="0"/>
                </a:cubicBezTo>
                <a:cubicBezTo>
                  <a:pt x="40279" y="89959"/>
                  <a:pt x="42289" y="109427"/>
                  <a:pt x="45719" y="187896"/>
                </a:cubicBezTo>
                <a:cubicBezTo>
                  <a:pt x="23130" y="188142"/>
                  <a:pt x="9359" y="186675"/>
                  <a:pt x="0" y="187896"/>
                </a:cubicBezTo>
                <a:cubicBezTo>
                  <a:pt x="-9132" y="110464"/>
                  <a:pt x="-1974" y="8398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841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E0756CDE-C8F3-4D67-B19B-D700C2FD4691}"/>
              </a:ext>
            </a:extLst>
          </p:cNvPr>
          <p:cNvSpPr/>
          <p:nvPr/>
        </p:nvSpPr>
        <p:spPr>
          <a:xfrm flipH="1">
            <a:off x="7094880" y="3871507"/>
            <a:ext cx="45719" cy="187896"/>
          </a:xfrm>
          <a:custGeom>
            <a:avLst/>
            <a:gdLst>
              <a:gd name="connsiteX0" fmla="*/ 0 w 45719"/>
              <a:gd name="connsiteY0" fmla="*/ 0 h 187896"/>
              <a:gd name="connsiteX1" fmla="*/ 45719 w 45719"/>
              <a:gd name="connsiteY1" fmla="*/ 0 h 187896"/>
              <a:gd name="connsiteX2" fmla="*/ 45719 w 45719"/>
              <a:gd name="connsiteY2" fmla="*/ 187896 h 187896"/>
              <a:gd name="connsiteX3" fmla="*/ 0 w 45719"/>
              <a:gd name="connsiteY3" fmla="*/ 187896 h 187896"/>
              <a:gd name="connsiteX4" fmla="*/ 0 w 45719"/>
              <a:gd name="connsiteY4" fmla="*/ 0 h 1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187896" fill="none" extrusionOk="0">
                <a:moveTo>
                  <a:pt x="0" y="0"/>
                </a:moveTo>
                <a:cubicBezTo>
                  <a:pt x="15484" y="-1662"/>
                  <a:pt x="29652" y="-1586"/>
                  <a:pt x="45719" y="0"/>
                </a:cubicBezTo>
                <a:cubicBezTo>
                  <a:pt x="46849" y="74160"/>
                  <a:pt x="54652" y="117015"/>
                  <a:pt x="45719" y="187896"/>
                </a:cubicBezTo>
                <a:cubicBezTo>
                  <a:pt x="25414" y="187148"/>
                  <a:pt x="21324" y="186858"/>
                  <a:pt x="0" y="187896"/>
                </a:cubicBezTo>
                <a:cubicBezTo>
                  <a:pt x="-9358" y="142368"/>
                  <a:pt x="5740" y="44940"/>
                  <a:pt x="0" y="0"/>
                </a:cubicBezTo>
                <a:close/>
              </a:path>
              <a:path w="45719" h="187896" stroke="0" extrusionOk="0">
                <a:moveTo>
                  <a:pt x="0" y="0"/>
                </a:moveTo>
                <a:cubicBezTo>
                  <a:pt x="10223" y="-1631"/>
                  <a:pt x="28852" y="-1177"/>
                  <a:pt x="45719" y="0"/>
                </a:cubicBezTo>
                <a:cubicBezTo>
                  <a:pt x="51442" y="80867"/>
                  <a:pt x="48092" y="102162"/>
                  <a:pt x="45719" y="187896"/>
                </a:cubicBezTo>
                <a:cubicBezTo>
                  <a:pt x="33266" y="186364"/>
                  <a:pt x="11234" y="189211"/>
                  <a:pt x="0" y="187896"/>
                </a:cubicBezTo>
                <a:cubicBezTo>
                  <a:pt x="-6068" y="96680"/>
                  <a:pt x="9225" y="70727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35550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44C8021F-90EC-4840-8F9C-6D688F30706E}"/>
              </a:ext>
            </a:extLst>
          </p:cNvPr>
          <p:cNvSpPr/>
          <p:nvPr/>
        </p:nvSpPr>
        <p:spPr>
          <a:xfrm flipH="1">
            <a:off x="8436914" y="3845803"/>
            <a:ext cx="45719" cy="187896"/>
          </a:xfrm>
          <a:custGeom>
            <a:avLst/>
            <a:gdLst>
              <a:gd name="connsiteX0" fmla="*/ 0 w 45719"/>
              <a:gd name="connsiteY0" fmla="*/ 0 h 187896"/>
              <a:gd name="connsiteX1" fmla="*/ 45719 w 45719"/>
              <a:gd name="connsiteY1" fmla="*/ 0 h 187896"/>
              <a:gd name="connsiteX2" fmla="*/ 45719 w 45719"/>
              <a:gd name="connsiteY2" fmla="*/ 187896 h 187896"/>
              <a:gd name="connsiteX3" fmla="*/ 0 w 45719"/>
              <a:gd name="connsiteY3" fmla="*/ 187896 h 187896"/>
              <a:gd name="connsiteX4" fmla="*/ 0 w 45719"/>
              <a:gd name="connsiteY4" fmla="*/ 0 h 1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187896" fill="none" extrusionOk="0">
                <a:moveTo>
                  <a:pt x="0" y="0"/>
                </a:moveTo>
                <a:cubicBezTo>
                  <a:pt x="17404" y="1911"/>
                  <a:pt x="35483" y="-1875"/>
                  <a:pt x="45719" y="0"/>
                </a:cubicBezTo>
                <a:cubicBezTo>
                  <a:pt x="37396" y="51963"/>
                  <a:pt x="45649" y="129698"/>
                  <a:pt x="45719" y="187896"/>
                </a:cubicBezTo>
                <a:cubicBezTo>
                  <a:pt x="35676" y="186661"/>
                  <a:pt x="14586" y="189799"/>
                  <a:pt x="0" y="187896"/>
                </a:cubicBezTo>
                <a:cubicBezTo>
                  <a:pt x="7309" y="138526"/>
                  <a:pt x="6774" y="72273"/>
                  <a:pt x="0" y="0"/>
                </a:cubicBezTo>
                <a:close/>
              </a:path>
              <a:path w="45719" h="187896" stroke="0" extrusionOk="0">
                <a:moveTo>
                  <a:pt x="0" y="0"/>
                </a:moveTo>
                <a:cubicBezTo>
                  <a:pt x="21130" y="799"/>
                  <a:pt x="29114" y="1546"/>
                  <a:pt x="45719" y="0"/>
                </a:cubicBezTo>
                <a:cubicBezTo>
                  <a:pt x="37331" y="74391"/>
                  <a:pt x="41085" y="97931"/>
                  <a:pt x="45719" y="187896"/>
                </a:cubicBezTo>
                <a:cubicBezTo>
                  <a:pt x="33175" y="187282"/>
                  <a:pt x="10130" y="189697"/>
                  <a:pt x="0" y="187896"/>
                </a:cubicBezTo>
                <a:cubicBezTo>
                  <a:pt x="-361" y="136263"/>
                  <a:pt x="-4525" y="547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3852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9377216-D42C-4111-9FEA-DD1AC923FAE8}"/>
              </a:ext>
            </a:extLst>
          </p:cNvPr>
          <p:cNvSpPr/>
          <p:nvPr/>
        </p:nvSpPr>
        <p:spPr>
          <a:xfrm rot="16200000">
            <a:off x="4595918" y="2956742"/>
            <a:ext cx="45721" cy="218860"/>
          </a:xfrm>
          <a:custGeom>
            <a:avLst/>
            <a:gdLst>
              <a:gd name="connsiteX0" fmla="*/ 0 w 45721"/>
              <a:gd name="connsiteY0" fmla="*/ 0 h 218860"/>
              <a:gd name="connsiteX1" fmla="*/ 45721 w 45721"/>
              <a:gd name="connsiteY1" fmla="*/ 0 h 218860"/>
              <a:gd name="connsiteX2" fmla="*/ 45721 w 45721"/>
              <a:gd name="connsiteY2" fmla="*/ 218860 h 218860"/>
              <a:gd name="connsiteX3" fmla="*/ 0 w 45721"/>
              <a:gd name="connsiteY3" fmla="*/ 218860 h 218860"/>
              <a:gd name="connsiteX4" fmla="*/ 0 w 45721"/>
              <a:gd name="connsiteY4" fmla="*/ 0 h 2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1" h="218860" fill="none" extrusionOk="0">
                <a:moveTo>
                  <a:pt x="0" y="0"/>
                </a:moveTo>
                <a:cubicBezTo>
                  <a:pt x="12155" y="1915"/>
                  <a:pt x="24850" y="-791"/>
                  <a:pt x="45721" y="0"/>
                </a:cubicBezTo>
                <a:cubicBezTo>
                  <a:pt x="37492" y="76650"/>
                  <a:pt x="51788" y="129680"/>
                  <a:pt x="45721" y="218860"/>
                </a:cubicBezTo>
                <a:cubicBezTo>
                  <a:pt x="22932" y="217073"/>
                  <a:pt x="14703" y="216708"/>
                  <a:pt x="0" y="218860"/>
                </a:cubicBezTo>
                <a:cubicBezTo>
                  <a:pt x="6028" y="111164"/>
                  <a:pt x="8338" y="56429"/>
                  <a:pt x="0" y="0"/>
                </a:cubicBezTo>
                <a:close/>
              </a:path>
              <a:path w="45721" h="218860" stroke="0" extrusionOk="0">
                <a:moveTo>
                  <a:pt x="0" y="0"/>
                </a:moveTo>
                <a:cubicBezTo>
                  <a:pt x="11239" y="-1266"/>
                  <a:pt x="25300" y="-1161"/>
                  <a:pt x="45721" y="0"/>
                </a:cubicBezTo>
                <a:cubicBezTo>
                  <a:pt x="47846" y="67286"/>
                  <a:pt x="55160" y="124437"/>
                  <a:pt x="45721" y="218860"/>
                </a:cubicBezTo>
                <a:cubicBezTo>
                  <a:pt x="24022" y="219576"/>
                  <a:pt x="13512" y="219070"/>
                  <a:pt x="0" y="218860"/>
                </a:cubicBezTo>
                <a:cubicBezTo>
                  <a:pt x="6264" y="138445"/>
                  <a:pt x="-5454" y="64195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841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18D58D2-D29A-4824-B338-FCB8C1E6DAF4}"/>
              </a:ext>
            </a:extLst>
          </p:cNvPr>
          <p:cNvSpPr/>
          <p:nvPr/>
        </p:nvSpPr>
        <p:spPr>
          <a:xfrm rot="16200000">
            <a:off x="4629452" y="1863993"/>
            <a:ext cx="45719" cy="223193"/>
          </a:xfrm>
          <a:custGeom>
            <a:avLst/>
            <a:gdLst>
              <a:gd name="connsiteX0" fmla="*/ 0 w 45719"/>
              <a:gd name="connsiteY0" fmla="*/ 0 h 223193"/>
              <a:gd name="connsiteX1" fmla="*/ 45719 w 45719"/>
              <a:gd name="connsiteY1" fmla="*/ 0 h 223193"/>
              <a:gd name="connsiteX2" fmla="*/ 45719 w 45719"/>
              <a:gd name="connsiteY2" fmla="*/ 223193 h 223193"/>
              <a:gd name="connsiteX3" fmla="*/ 0 w 45719"/>
              <a:gd name="connsiteY3" fmla="*/ 223193 h 223193"/>
              <a:gd name="connsiteX4" fmla="*/ 0 w 45719"/>
              <a:gd name="connsiteY4" fmla="*/ 0 h 2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23193" fill="none" extrusionOk="0">
                <a:moveTo>
                  <a:pt x="0" y="0"/>
                </a:moveTo>
                <a:cubicBezTo>
                  <a:pt x="15484" y="-1662"/>
                  <a:pt x="29652" y="-1586"/>
                  <a:pt x="45719" y="0"/>
                </a:cubicBezTo>
                <a:cubicBezTo>
                  <a:pt x="55233" y="92836"/>
                  <a:pt x="56604" y="174012"/>
                  <a:pt x="45719" y="223193"/>
                </a:cubicBezTo>
                <a:cubicBezTo>
                  <a:pt x="25414" y="222445"/>
                  <a:pt x="21324" y="222155"/>
                  <a:pt x="0" y="223193"/>
                </a:cubicBezTo>
                <a:cubicBezTo>
                  <a:pt x="-6944" y="129231"/>
                  <a:pt x="-8681" y="110457"/>
                  <a:pt x="0" y="0"/>
                </a:cubicBezTo>
                <a:close/>
              </a:path>
              <a:path w="45719" h="223193" stroke="0" extrusionOk="0">
                <a:moveTo>
                  <a:pt x="0" y="0"/>
                </a:moveTo>
                <a:cubicBezTo>
                  <a:pt x="10223" y="-1631"/>
                  <a:pt x="28852" y="-1177"/>
                  <a:pt x="45719" y="0"/>
                </a:cubicBezTo>
                <a:cubicBezTo>
                  <a:pt x="42713" y="80686"/>
                  <a:pt x="52805" y="152713"/>
                  <a:pt x="45719" y="223193"/>
                </a:cubicBezTo>
                <a:cubicBezTo>
                  <a:pt x="33266" y="221661"/>
                  <a:pt x="11234" y="224508"/>
                  <a:pt x="0" y="223193"/>
                </a:cubicBezTo>
                <a:cubicBezTo>
                  <a:pt x="8272" y="140588"/>
                  <a:pt x="4980" y="7584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35550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BE7BFBD-4B58-4B79-9693-0F2A37C39C3D}"/>
              </a:ext>
            </a:extLst>
          </p:cNvPr>
          <p:cNvSpPr txBox="1"/>
          <p:nvPr/>
        </p:nvSpPr>
        <p:spPr>
          <a:xfrm>
            <a:off x="4276917" y="2901575"/>
            <a:ext cx="2858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 CENA" panose="02000000000000000000" pitchFamily="2" charset="0"/>
              </a:rPr>
              <a:t>5</a:t>
            </a:r>
            <a:endParaRPr lang="he-IL" b="1" dirty="0">
              <a:latin typeface="AR CENA" panose="02000000000000000000" pitchFamily="2" charset="0"/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063300F7-D858-4012-9FCF-CF8A1AB6443A}"/>
              </a:ext>
            </a:extLst>
          </p:cNvPr>
          <p:cNvSpPr txBox="1"/>
          <p:nvPr/>
        </p:nvSpPr>
        <p:spPr>
          <a:xfrm>
            <a:off x="4266004" y="1806165"/>
            <a:ext cx="3596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 CENA" panose="02000000000000000000" pitchFamily="2" charset="0"/>
              </a:rPr>
              <a:t>10</a:t>
            </a:r>
            <a:endParaRPr lang="he-IL" b="1" dirty="0">
              <a:latin typeface="AR CENA" panose="02000000000000000000" pitchFamily="2" charset="0"/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AA489B88-1DB2-47D8-ADF9-0BCF187749B0}"/>
              </a:ext>
            </a:extLst>
          </p:cNvPr>
          <p:cNvSpPr txBox="1"/>
          <p:nvPr/>
        </p:nvSpPr>
        <p:spPr>
          <a:xfrm>
            <a:off x="5563806" y="3997351"/>
            <a:ext cx="2858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 CENA" panose="02000000000000000000" pitchFamily="2" charset="0"/>
              </a:rPr>
              <a:t>5</a:t>
            </a:r>
            <a:endParaRPr lang="he-IL" b="1" dirty="0">
              <a:latin typeface="AR CENA" panose="02000000000000000000" pitchFamily="2" charset="0"/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937CA0B7-F45F-4676-8E3B-DA02D58A03B1}"/>
              </a:ext>
            </a:extLst>
          </p:cNvPr>
          <p:cNvSpPr txBox="1"/>
          <p:nvPr/>
        </p:nvSpPr>
        <p:spPr>
          <a:xfrm>
            <a:off x="6969758" y="3995271"/>
            <a:ext cx="38235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 CENA" panose="02000000000000000000" pitchFamily="2" charset="0"/>
              </a:rPr>
              <a:t>10</a:t>
            </a:r>
            <a:endParaRPr lang="he-IL" b="1" dirty="0">
              <a:latin typeface="AR CENA" panose="02000000000000000000" pitchFamily="2" charset="0"/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256EA7CD-C3B8-4FF6-8A5A-2799C0316DCB}"/>
              </a:ext>
            </a:extLst>
          </p:cNvPr>
          <p:cNvSpPr txBox="1"/>
          <p:nvPr/>
        </p:nvSpPr>
        <p:spPr>
          <a:xfrm>
            <a:off x="8288649" y="3961559"/>
            <a:ext cx="38235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 CENA" panose="02000000000000000000" pitchFamily="2" charset="0"/>
              </a:rPr>
              <a:t>15</a:t>
            </a:r>
            <a:endParaRPr lang="he-IL" b="1" dirty="0">
              <a:latin typeface="AR CENA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מלבן 90">
            <a:extLst>
              <a:ext uri="{FF2B5EF4-FFF2-40B4-BE49-F238E27FC236}">
                <a16:creationId xmlns:a16="http://schemas.microsoft.com/office/drawing/2014/main" id="{1DDBB81D-BFB2-41E4-B0EC-EC88B3C85EF6}"/>
              </a:ext>
            </a:extLst>
          </p:cNvPr>
          <p:cNvSpPr/>
          <p:nvPr/>
        </p:nvSpPr>
        <p:spPr>
          <a:xfrm>
            <a:off x="224290" y="164176"/>
            <a:ext cx="3930433" cy="349397"/>
          </a:xfrm>
          <a:custGeom>
            <a:avLst/>
            <a:gdLst>
              <a:gd name="connsiteX0" fmla="*/ 0 w 3930433"/>
              <a:gd name="connsiteY0" fmla="*/ 0 h 349397"/>
              <a:gd name="connsiteX1" fmla="*/ 615768 w 3930433"/>
              <a:gd name="connsiteY1" fmla="*/ 0 h 349397"/>
              <a:gd name="connsiteX2" fmla="*/ 1231536 w 3930433"/>
              <a:gd name="connsiteY2" fmla="*/ 0 h 349397"/>
              <a:gd name="connsiteX3" fmla="*/ 1768695 w 3930433"/>
              <a:gd name="connsiteY3" fmla="*/ 0 h 349397"/>
              <a:gd name="connsiteX4" fmla="*/ 2463071 w 3930433"/>
              <a:gd name="connsiteY4" fmla="*/ 0 h 349397"/>
              <a:gd name="connsiteX5" fmla="*/ 3118144 w 3930433"/>
              <a:gd name="connsiteY5" fmla="*/ 0 h 349397"/>
              <a:gd name="connsiteX6" fmla="*/ 3930433 w 3930433"/>
              <a:gd name="connsiteY6" fmla="*/ 0 h 349397"/>
              <a:gd name="connsiteX7" fmla="*/ 3930433 w 3930433"/>
              <a:gd name="connsiteY7" fmla="*/ 349397 h 349397"/>
              <a:gd name="connsiteX8" fmla="*/ 3196752 w 3930433"/>
              <a:gd name="connsiteY8" fmla="*/ 349397 h 349397"/>
              <a:gd name="connsiteX9" fmla="*/ 2463071 w 3930433"/>
              <a:gd name="connsiteY9" fmla="*/ 349397 h 349397"/>
              <a:gd name="connsiteX10" fmla="*/ 1768695 w 3930433"/>
              <a:gd name="connsiteY10" fmla="*/ 349397 h 349397"/>
              <a:gd name="connsiteX11" fmla="*/ 1113623 w 3930433"/>
              <a:gd name="connsiteY11" fmla="*/ 349397 h 349397"/>
              <a:gd name="connsiteX12" fmla="*/ 576464 w 3930433"/>
              <a:gd name="connsiteY12" fmla="*/ 349397 h 349397"/>
              <a:gd name="connsiteX13" fmla="*/ 0 w 3930433"/>
              <a:gd name="connsiteY13" fmla="*/ 349397 h 349397"/>
              <a:gd name="connsiteX14" fmla="*/ 0 w 3930433"/>
              <a:gd name="connsiteY14" fmla="*/ 0 h 3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0433" h="349397" fill="none" extrusionOk="0">
                <a:moveTo>
                  <a:pt x="0" y="0"/>
                </a:moveTo>
                <a:cubicBezTo>
                  <a:pt x="142302" y="18561"/>
                  <a:pt x="309123" y="-19008"/>
                  <a:pt x="615768" y="0"/>
                </a:cubicBezTo>
                <a:cubicBezTo>
                  <a:pt x="922413" y="19008"/>
                  <a:pt x="1043016" y="-16801"/>
                  <a:pt x="1231536" y="0"/>
                </a:cubicBezTo>
                <a:cubicBezTo>
                  <a:pt x="1420056" y="16801"/>
                  <a:pt x="1656158" y="-13648"/>
                  <a:pt x="1768695" y="0"/>
                </a:cubicBezTo>
                <a:cubicBezTo>
                  <a:pt x="1881232" y="13648"/>
                  <a:pt x="2140859" y="-34157"/>
                  <a:pt x="2463071" y="0"/>
                </a:cubicBezTo>
                <a:cubicBezTo>
                  <a:pt x="2785283" y="34157"/>
                  <a:pt x="2974172" y="28776"/>
                  <a:pt x="3118144" y="0"/>
                </a:cubicBezTo>
                <a:cubicBezTo>
                  <a:pt x="3262116" y="-28776"/>
                  <a:pt x="3527959" y="-36927"/>
                  <a:pt x="3930433" y="0"/>
                </a:cubicBezTo>
                <a:cubicBezTo>
                  <a:pt x="3926404" y="93632"/>
                  <a:pt x="3929257" y="192669"/>
                  <a:pt x="3930433" y="349397"/>
                </a:cubicBezTo>
                <a:cubicBezTo>
                  <a:pt x="3778862" y="320618"/>
                  <a:pt x="3469357" y="374330"/>
                  <a:pt x="3196752" y="349397"/>
                </a:cubicBezTo>
                <a:cubicBezTo>
                  <a:pt x="2924147" y="324464"/>
                  <a:pt x="2661218" y="336333"/>
                  <a:pt x="2463071" y="349397"/>
                </a:cubicBezTo>
                <a:cubicBezTo>
                  <a:pt x="2264924" y="362461"/>
                  <a:pt x="2086302" y="343363"/>
                  <a:pt x="1768695" y="349397"/>
                </a:cubicBezTo>
                <a:cubicBezTo>
                  <a:pt x="1451088" y="355431"/>
                  <a:pt x="1262992" y="350985"/>
                  <a:pt x="1113623" y="349397"/>
                </a:cubicBezTo>
                <a:cubicBezTo>
                  <a:pt x="964254" y="347809"/>
                  <a:pt x="769853" y="371327"/>
                  <a:pt x="576464" y="349397"/>
                </a:cubicBezTo>
                <a:cubicBezTo>
                  <a:pt x="383075" y="327467"/>
                  <a:pt x="122773" y="329688"/>
                  <a:pt x="0" y="349397"/>
                </a:cubicBezTo>
                <a:cubicBezTo>
                  <a:pt x="15843" y="192841"/>
                  <a:pt x="10042" y="126497"/>
                  <a:pt x="0" y="0"/>
                </a:cubicBezTo>
                <a:close/>
              </a:path>
              <a:path w="3930433" h="349397" stroke="0" extrusionOk="0">
                <a:moveTo>
                  <a:pt x="0" y="0"/>
                </a:moveTo>
                <a:cubicBezTo>
                  <a:pt x="198144" y="8682"/>
                  <a:pt x="297778" y="-14562"/>
                  <a:pt x="537159" y="0"/>
                </a:cubicBezTo>
                <a:cubicBezTo>
                  <a:pt x="776540" y="14562"/>
                  <a:pt x="1068787" y="13179"/>
                  <a:pt x="1270840" y="0"/>
                </a:cubicBezTo>
                <a:cubicBezTo>
                  <a:pt x="1472893" y="-13179"/>
                  <a:pt x="1783603" y="35180"/>
                  <a:pt x="2004521" y="0"/>
                </a:cubicBezTo>
                <a:cubicBezTo>
                  <a:pt x="2225439" y="-35180"/>
                  <a:pt x="2496718" y="-28883"/>
                  <a:pt x="2620289" y="0"/>
                </a:cubicBezTo>
                <a:cubicBezTo>
                  <a:pt x="2743860" y="28883"/>
                  <a:pt x="3020897" y="-17218"/>
                  <a:pt x="3353969" y="0"/>
                </a:cubicBezTo>
                <a:cubicBezTo>
                  <a:pt x="3687041" y="17218"/>
                  <a:pt x="3797929" y="5691"/>
                  <a:pt x="3930433" y="0"/>
                </a:cubicBezTo>
                <a:cubicBezTo>
                  <a:pt x="3923740" y="158305"/>
                  <a:pt x="3925983" y="272182"/>
                  <a:pt x="3930433" y="349397"/>
                </a:cubicBezTo>
                <a:cubicBezTo>
                  <a:pt x="3683925" y="368825"/>
                  <a:pt x="3551731" y="351803"/>
                  <a:pt x="3314665" y="349397"/>
                </a:cubicBezTo>
                <a:cubicBezTo>
                  <a:pt x="3077599" y="346991"/>
                  <a:pt x="2900702" y="333782"/>
                  <a:pt x="2580984" y="349397"/>
                </a:cubicBezTo>
                <a:cubicBezTo>
                  <a:pt x="2261266" y="365012"/>
                  <a:pt x="2224107" y="369049"/>
                  <a:pt x="1886608" y="349397"/>
                </a:cubicBezTo>
                <a:cubicBezTo>
                  <a:pt x="1549109" y="329745"/>
                  <a:pt x="1436180" y="318390"/>
                  <a:pt x="1152927" y="349397"/>
                </a:cubicBezTo>
                <a:cubicBezTo>
                  <a:pt x="869674" y="380404"/>
                  <a:pt x="859752" y="362196"/>
                  <a:pt x="576464" y="349397"/>
                </a:cubicBezTo>
                <a:cubicBezTo>
                  <a:pt x="293176" y="336598"/>
                  <a:pt x="284924" y="321350"/>
                  <a:pt x="0" y="349397"/>
                </a:cubicBezTo>
                <a:cubicBezTo>
                  <a:pt x="3594" y="227243"/>
                  <a:pt x="3966" y="158499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Google Shape;123;p17">
            <a:extLst>
              <a:ext uri="{FF2B5EF4-FFF2-40B4-BE49-F238E27FC236}">
                <a16:creationId xmlns:a16="http://schemas.microsoft.com/office/drawing/2014/main" id="{6D314F26-71AA-4B61-8948-F020058FF3B1}"/>
              </a:ext>
            </a:extLst>
          </p:cNvPr>
          <p:cNvSpPr/>
          <p:nvPr/>
        </p:nvSpPr>
        <p:spPr>
          <a:xfrm rot="5400000">
            <a:off x="4597408" y="2964635"/>
            <a:ext cx="256800" cy="630985"/>
          </a:xfrm>
          <a:prstGeom prst="homePlate">
            <a:avLst>
              <a:gd name="adj" fmla="val 50000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24;p17">
            <a:extLst>
              <a:ext uri="{FF2B5EF4-FFF2-40B4-BE49-F238E27FC236}">
                <a16:creationId xmlns:a16="http://schemas.microsoft.com/office/drawing/2014/main" id="{B70C96C2-F56B-4700-AA95-F23ED18C4E01}"/>
              </a:ext>
            </a:extLst>
          </p:cNvPr>
          <p:cNvSpPr/>
          <p:nvPr/>
        </p:nvSpPr>
        <p:spPr>
          <a:xfrm rot="5400000">
            <a:off x="4597408" y="1530995"/>
            <a:ext cx="256800" cy="630985"/>
          </a:xfrm>
          <a:prstGeom prst="homePlate">
            <a:avLst>
              <a:gd name="adj" fmla="val 50000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26;p17">
            <a:extLst>
              <a:ext uri="{FF2B5EF4-FFF2-40B4-BE49-F238E27FC236}">
                <a16:creationId xmlns:a16="http://schemas.microsoft.com/office/drawing/2014/main" id="{CD424E91-EE4B-45F9-A27C-79FEE0612682}"/>
              </a:ext>
            </a:extLst>
          </p:cNvPr>
          <p:cNvSpPr/>
          <p:nvPr/>
        </p:nvSpPr>
        <p:spPr>
          <a:xfrm rot="5400000">
            <a:off x="4605602" y="3613101"/>
            <a:ext cx="256800" cy="630985"/>
          </a:xfrm>
          <a:prstGeom prst="homePlate">
            <a:avLst>
              <a:gd name="adj" fmla="val 50000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2595" y="112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Setup</a:t>
            </a:r>
            <a:endParaRPr dirty="0"/>
          </a:p>
        </p:txBody>
      </p:sp>
      <p:sp>
        <p:nvSpPr>
          <p:cNvPr id="81" name="Google Shape;118;p17">
            <a:extLst>
              <a:ext uri="{FF2B5EF4-FFF2-40B4-BE49-F238E27FC236}">
                <a16:creationId xmlns:a16="http://schemas.microsoft.com/office/drawing/2014/main" id="{EB05E249-F08C-433B-8949-6865012D1A79}"/>
              </a:ext>
            </a:extLst>
          </p:cNvPr>
          <p:cNvSpPr txBox="1"/>
          <p:nvPr/>
        </p:nvSpPr>
        <p:spPr>
          <a:xfrm>
            <a:off x="2364536" y="850275"/>
            <a:ext cx="4725696" cy="923597"/>
          </a:xfrm>
          <a:custGeom>
            <a:avLst/>
            <a:gdLst>
              <a:gd name="connsiteX0" fmla="*/ 0 w 4725696"/>
              <a:gd name="connsiteY0" fmla="*/ 0 h 923597"/>
              <a:gd name="connsiteX1" fmla="*/ 675099 w 4725696"/>
              <a:gd name="connsiteY1" fmla="*/ 0 h 923597"/>
              <a:gd name="connsiteX2" fmla="*/ 1255685 w 4725696"/>
              <a:gd name="connsiteY2" fmla="*/ 0 h 923597"/>
              <a:gd name="connsiteX3" fmla="*/ 2025298 w 4725696"/>
              <a:gd name="connsiteY3" fmla="*/ 0 h 923597"/>
              <a:gd name="connsiteX4" fmla="*/ 2605884 w 4725696"/>
              <a:gd name="connsiteY4" fmla="*/ 0 h 923597"/>
              <a:gd name="connsiteX5" fmla="*/ 3139212 w 4725696"/>
              <a:gd name="connsiteY5" fmla="*/ 0 h 923597"/>
              <a:gd name="connsiteX6" fmla="*/ 3908826 w 4725696"/>
              <a:gd name="connsiteY6" fmla="*/ 0 h 923597"/>
              <a:gd name="connsiteX7" fmla="*/ 4725696 w 4725696"/>
              <a:gd name="connsiteY7" fmla="*/ 0 h 923597"/>
              <a:gd name="connsiteX8" fmla="*/ 4725696 w 4725696"/>
              <a:gd name="connsiteY8" fmla="*/ 480270 h 923597"/>
              <a:gd name="connsiteX9" fmla="*/ 4725696 w 4725696"/>
              <a:gd name="connsiteY9" fmla="*/ 923597 h 923597"/>
              <a:gd name="connsiteX10" fmla="*/ 4050597 w 4725696"/>
              <a:gd name="connsiteY10" fmla="*/ 923597 h 923597"/>
              <a:gd name="connsiteX11" fmla="*/ 3517268 w 4725696"/>
              <a:gd name="connsiteY11" fmla="*/ 923597 h 923597"/>
              <a:gd name="connsiteX12" fmla="*/ 2747655 w 4725696"/>
              <a:gd name="connsiteY12" fmla="*/ 923597 h 923597"/>
              <a:gd name="connsiteX13" fmla="*/ 2025298 w 4725696"/>
              <a:gd name="connsiteY13" fmla="*/ 923597 h 923597"/>
              <a:gd name="connsiteX14" fmla="*/ 1255685 w 4725696"/>
              <a:gd name="connsiteY14" fmla="*/ 923597 h 923597"/>
              <a:gd name="connsiteX15" fmla="*/ 0 w 4725696"/>
              <a:gd name="connsiteY15" fmla="*/ 923597 h 923597"/>
              <a:gd name="connsiteX16" fmla="*/ 0 w 4725696"/>
              <a:gd name="connsiteY16" fmla="*/ 443327 h 923597"/>
              <a:gd name="connsiteX17" fmla="*/ 0 w 4725696"/>
              <a:gd name="connsiteY17" fmla="*/ 0 h 92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25696" h="923597" fill="none" extrusionOk="0">
                <a:moveTo>
                  <a:pt x="0" y="0"/>
                </a:moveTo>
                <a:cubicBezTo>
                  <a:pt x="254613" y="-19553"/>
                  <a:pt x="488712" y="15555"/>
                  <a:pt x="675099" y="0"/>
                </a:cubicBezTo>
                <a:cubicBezTo>
                  <a:pt x="861486" y="-15555"/>
                  <a:pt x="978125" y="-24875"/>
                  <a:pt x="1255685" y="0"/>
                </a:cubicBezTo>
                <a:cubicBezTo>
                  <a:pt x="1533245" y="24875"/>
                  <a:pt x="1832010" y="-33455"/>
                  <a:pt x="2025298" y="0"/>
                </a:cubicBezTo>
                <a:cubicBezTo>
                  <a:pt x="2218586" y="33455"/>
                  <a:pt x="2331937" y="-25612"/>
                  <a:pt x="2605884" y="0"/>
                </a:cubicBezTo>
                <a:cubicBezTo>
                  <a:pt x="2879831" y="25612"/>
                  <a:pt x="2983376" y="-12112"/>
                  <a:pt x="3139212" y="0"/>
                </a:cubicBezTo>
                <a:cubicBezTo>
                  <a:pt x="3295048" y="12112"/>
                  <a:pt x="3685076" y="-19808"/>
                  <a:pt x="3908826" y="0"/>
                </a:cubicBezTo>
                <a:cubicBezTo>
                  <a:pt x="4132576" y="19808"/>
                  <a:pt x="4519404" y="-14425"/>
                  <a:pt x="4725696" y="0"/>
                </a:cubicBezTo>
                <a:cubicBezTo>
                  <a:pt x="4718880" y="209828"/>
                  <a:pt x="4724016" y="351597"/>
                  <a:pt x="4725696" y="480270"/>
                </a:cubicBezTo>
                <a:cubicBezTo>
                  <a:pt x="4727377" y="608943"/>
                  <a:pt x="4730953" y="761078"/>
                  <a:pt x="4725696" y="923597"/>
                </a:cubicBezTo>
                <a:cubicBezTo>
                  <a:pt x="4404959" y="956262"/>
                  <a:pt x="4213615" y="955537"/>
                  <a:pt x="4050597" y="923597"/>
                </a:cubicBezTo>
                <a:cubicBezTo>
                  <a:pt x="3887579" y="891657"/>
                  <a:pt x="3628654" y="949003"/>
                  <a:pt x="3517268" y="923597"/>
                </a:cubicBezTo>
                <a:cubicBezTo>
                  <a:pt x="3405882" y="898191"/>
                  <a:pt x="3115589" y="912371"/>
                  <a:pt x="2747655" y="923597"/>
                </a:cubicBezTo>
                <a:cubicBezTo>
                  <a:pt x="2379721" y="934823"/>
                  <a:pt x="2210986" y="908406"/>
                  <a:pt x="2025298" y="923597"/>
                </a:cubicBezTo>
                <a:cubicBezTo>
                  <a:pt x="1839610" y="938788"/>
                  <a:pt x="1523816" y="913915"/>
                  <a:pt x="1255685" y="923597"/>
                </a:cubicBezTo>
                <a:cubicBezTo>
                  <a:pt x="987554" y="933279"/>
                  <a:pt x="404135" y="895818"/>
                  <a:pt x="0" y="923597"/>
                </a:cubicBezTo>
                <a:cubicBezTo>
                  <a:pt x="18465" y="794253"/>
                  <a:pt x="11428" y="611871"/>
                  <a:pt x="0" y="443327"/>
                </a:cubicBezTo>
                <a:cubicBezTo>
                  <a:pt x="-11428" y="274783"/>
                  <a:pt x="375" y="198765"/>
                  <a:pt x="0" y="0"/>
                </a:cubicBezTo>
                <a:close/>
              </a:path>
              <a:path w="4725696" h="923597" stroke="0" extrusionOk="0">
                <a:moveTo>
                  <a:pt x="0" y="0"/>
                </a:moveTo>
                <a:cubicBezTo>
                  <a:pt x="297645" y="-29867"/>
                  <a:pt x="448955" y="-16219"/>
                  <a:pt x="627842" y="0"/>
                </a:cubicBezTo>
                <a:cubicBezTo>
                  <a:pt x="806729" y="16219"/>
                  <a:pt x="1159495" y="-30836"/>
                  <a:pt x="1397456" y="0"/>
                </a:cubicBezTo>
                <a:cubicBezTo>
                  <a:pt x="1635417" y="30836"/>
                  <a:pt x="1809780" y="14594"/>
                  <a:pt x="1978041" y="0"/>
                </a:cubicBezTo>
                <a:cubicBezTo>
                  <a:pt x="2146303" y="-14594"/>
                  <a:pt x="2416097" y="-35070"/>
                  <a:pt x="2747655" y="0"/>
                </a:cubicBezTo>
                <a:cubicBezTo>
                  <a:pt x="3079213" y="35070"/>
                  <a:pt x="3110450" y="-19214"/>
                  <a:pt x="3280983" y="0"/>
                </a:cubicBezTo>
                <a:cubicBezTo>
                  <a:pt x="3451516" y="19214"/>
                  <a:pt x="3654131" y="17378"/>
                  <a:pt x="3908826" y="0"/>
                </a:cubicBezTo>
                <a:cubicBezTo>
                  <a:pt x="4163521" y="-17378"/>
                  <a:pt x="4334522" y="-18127"/>
                  <a:pt x="4725696" y="0"/>
                </a:cubicBezTo>
                <a:cubicBezTo>
                  <a:pt x="4736786" y="121871"/>
                  <a:pt x="4740155" y="356554"/>
                  <a:pt x="4725696" y="461799"/>
                </a:cubicBezTo>
                <a:cubicBezTo>
                  <a:pt x="4711237" y="567044"/>
                  <a:pt x="4723879" y="759714"/>
                  <a:pt x="4725696" y="923597"/>
                </a:cubicBezTo>
                <a:cubicBezTo>
                  <a:pt x="4462530" y="933116"/>
                  <a:pt x="4407219" y="942870"/>
                  <a:pt x="4097854" y="923597"/>
                </a:cubicBezTo>
                <a:cubicBezTo>
                  <a:pt x="3788489" y="904324"/>
                  <a:pt x="3668621" y="895507"/>
                  <a:pt x="3328240" y="923597"/>
                </a:cubicBezTo>
                <a:cubicBezTo>
                  <a:pt x="2987859" y="951687"/>
                  <a:pt x="2778041" y="901536"/>
                  <a:pt x="2558627" y="923597"/>
                </a:cubicBezTo>
                <a:cubicBezTo>
                  <a:pt x="2339213" y="945658"/>
                  <a:pt x="2212220" y="941365"/>
                  <a:pt x="1978041" y="923597"/>
                </a:cubicBezTo>
                <a:cubicBezTo>
                  <a:pt x="1743862" y="905829"/>
                  <a:pt x="1548382" y="906347"/>
                  <a:pt x="1350199" y="923597"/>
                </a:cubicBezTo>
                <a:cubicBezTo>
                  <a:pt x="1152016" y="940847"/>
                  <a:pt x="954080" y="901315"/>
                  <a:pt x="675099" y="923597"/>
                </a:cubicBezTo>
                <a:cubicBezTo>
                  <a:pt x="396118" y="945879"/>
                  <a:pt x="273822" y="913171"/>
                  <a:pt x="0" y="923597"/>
                </a:cubicBezTo>
                <a:cubicBezTo>
                  <a:pt x="-482" y="710858"/>
                  <a:pt x="12580" y="557483"/>
                  <a:pt x="0" y="461799"/>
                </a:cubicBezTo>
                <a:cubicBezTo>
                  <a:pt x="-12580" y="366115"/>
                  <a:pt x="13090" y="165026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011680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ym typeface="David"/>
              </a:rPr>
              <a:t>“we deliver affordable, renewable, energy direct to customers and are creating business to make green energy accessible to everyone.”</a:t>
            </a:r>
            <a:endParaRPr sz="1600" dirty="0">
              <a:sym typeface="David"/>
            </a:endParaRPr>
          </a:p>
        </p:txBody>
      </p:sp>
      <p:sp>
        <p:nvSpPr>
          <p:cNvPr id="82" name="Google Shape;119;p17">
            <a:extLst>
              <a:ext uri="{FF2B5EF4-FFF2-40B4-BE49-F238E27FC236}">
                <a16:creationId xmlns:a16="http://schemas.microsoft.com/office/drawing/2014/main" id="{E988235E-E373-486D-81F7-71EDD2BF835A}"/>
              </a:ext>
            </a:extLst>
          </p:cNvPr>
          <p:cNvSpPr txBox="1"/>
          <p:nvPr/>
        </p:nvSpPr>
        <p:spPr>
          <a:xfrm>
            <a:off x="2364536" y="2030078"/>
            <a:ext cx="4725696" cy="308100"/>
          </a:xfrm>
          <a:custGeom>
            <a:avLst/>
            <a:gdLst>
              <a:gd name="connsiteX0" fmla="*/ 0 w 4725696"/>
              <a:gd name="connsiteY0" fmla="*/ 0 h 308100"/>
              <a:gd name="connsiteX1" fmla="*/ 533329 w 4725696"/>
              <a:gd name="connsiteY1" fmla="*/ 0 h 308100"/>
              <a:gd name="connsiteX2" fmla="*/ 1066657 w 4725696"/>
              <a:gd name="connsiteY2" fmla="*/ 0 h 308100"/>
              <a:gd name="connsiteX3" fmla="*/ 1647243 w 4725696"/>
              <a:gd name="connsiteY3" fmla="*/ 0 h 308100"/>
              <a:gd name="connsiteX4" fmla="*/ 2416856 w 4725696"/>
              <a:gd name="connsiteY4" fmla="*/ 0 h 308100"/>
              <a:gd name="connsiteX5" fmla="*/ 3091955 w 4725696"/>
              <a:gd name="connsiteY5" fmla="*/ 0 h 308100"/>
              <a:gd name="connsiteX6" fmla="*/ 3719798 w 4725696"/>
              <a:gd name="connsiteY6" fmla="*/ 0 h 308100"/>
              <a:gd name="connsiteX7" fmla="*/ 4725696 w 4725696"/>
              <a:gd name="connsiteY7" fmla="*/ 0 h 308100"/>
              <a:gd name="connsiteX8" fmla="*/ 4725696 w 4725696"/>
              <a:gd name="connsiteY8" fmla="*/ 308100 h 308100"/>
              <a:gd name="connsiteX9" fmla="*/ 4145110 w 4725696"/>
              <a:gd name="connsiteY9" fmla="*/ 308100 h 308100"/>
              <a:gd name="connsiteX10" fmla="*/ 3375497 w 4725696"/>
              <a:gd name="connsiteY10" fmla="*/ 308100 h 308100"/>
              <a:gd name="connsiteX11" fmla="*/ 2794912 w 4725696"/>
              <a:gd name="connsiteY11" fmla="*/ 308100 h 308100"/>
              <a:gd name="connsiteX12" fmla="*/ 2025298 w 4725696"/>
              <a:gd name="connsiteY12" fmla="*/ 308100 h 308100"/>
              <a:gd name="connsiteX13" fmla="*/ 1255685 w 4725696"/>
              <a:gd name="connsiteY13" fmla="*/ 308100 h 308100"/>
              <a:gd name="connsiteX14" fmla="*/ 722356 w 4725696"/>
              <a:gd name="connsiteY14" fmla="*/ 308100 h 308100"/>
              <a:gd name="connsiteX15" fmla="*/ 0 w 4725696"/>
              <a:gd name="connsiteY15" fmla="*/ 308100 h 308100"/>
              <a:gd name="connsiteX16" fmla="*/ 0 w 4725696"/>
              <a:gd name="connsiteY16" fmla="*/ 0 h 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25696" h="308100" fill="none" extrusionOk="0">
                <a:moveTo>
                  <a:pt x="0" y="0"/>
                </a:moveTo>
                <a:cubicBezTo>
                  <a:pt x="225517" y="6237"/>
                  <a:pt x="381196" y="-12543"/>
                  <a:pt x="533329" y="0"/>
                </a:cubicBezTo>
                <a:cubicBezTo>
                  <a:pt x="685462" y="12543"/>
                  <a:pt x="923403" y="1754"/>
                  <a:pt x="1066657" y="0"/>
                </a:cubicBezTo>
                <a:cubicBezTo>
                  <a:pt x="1209911" y="-1754"/>
                  <a:pt x="1520212" y="-18268"/>
                  <a:pt x="1647243" y="0"/>
                </a:cubicBezTo>
                <a:cubicBezTo>
                  <a:pt x="1774274" y="18268"/>
                  <a:pt x="2038566" y="6218"/>
                  <a:pt x="2416856" y="0"/>
                </a:cubicBezTo>
                <a:cubicBezTo>
                  <a:pt x="2795146" y="-6218"/>
                  <a:pt x="2826201" y="-26389"/>
                  <a:pt x="3091955" y="0"/>
                </a:cubicBezTo>
                <a:cubicBezTo>
                  <a:pt x="3357709" y="26389"/>
                  <a:pt x="3471057" y="-13887"/>
                  <a:pt x="3719798" y="0"/>
                </a:cubicBezTo>
                <a:cubicBezTo>
                  <a:pt x="3968539" y="13887"/>
                  <a:pt x="4225002" y="-17374"/>
                  <a:pt x="4725696" y="0"/>
                </a:cubicBezTo>
                <a:cubicBezTo>
                  <a:pt x="4718382" y="90041"/>
                  <a:pt x="4717505" y="213658"/>
                  <a:pt x="4725696" y="308100"/>
                </a:cubicBezTo>
                <a:cubicBezTo>
                  <a:pt x="4594715" y="285928"/>
                  <a:pt x="4348774" y="297773"/>
                  <a:pt x="4145110" y="308100"/>
                </a:cubicBezTo>
                <a:cubicBezTo>
                  <a:pt x="3941446" y="318427"/>
                  <a:pt x="3726309" y="300569"/>
                  <a:pt x="3375497" y="308100"/>
                </a:cubicBezTo>
                <a:cubicBezTo>
                  <a:pt x="3024685" y="315631"/>
                  <a:pt x="2919862" y="279697"/>
                  <a:pt x="2794912" y="308100"/>
                </a:cubicBezTo>
                <a:cubicBezTo>
                  <a:pt x="2669962" y="336503"/>
                  <a:pt x="2367720" y="290914"/>
                  <a:pt x="2025298" y="308100"/>
                </a:cubicBezTo>
                <a:cubicBezTo>
                  <a:pt x="1682876" y="325286"/>
                  <a:pt x="1440218" y="331684"/>
                  <a:pt x="1255685" y="308100"/>
                </a:cubicBezTo>
                <a:cubicBezTo>
                  <a:pt x="1071152" y="284516"/>
                  <a:pt x="866064" y="284458"/>
                  <a:pt x="722356" y="308100"/>
                </a:cubicBezTo>
                <a:cubicBezTo>
                  <a:pt x="578648" y="331742"/>
                  <a:pt x="279787" y="319577"/>
                  <a:pt x="0" y="308100"/>
                </a:cubicBezTo>
                <a:cubicBezTo>
                  <a:pt x="14831" y="229417"/>
                  <a:pt x="-1574" y="149275"/>
                  <a:pt x="0" y="0"/>
                </a:cubicBezTo>
                <a:close/>
              </a:path>
              <a:path w="4725696" h="308100" stroke="0" extrusionOk="0">
                <a:moveTo>
                  <a:pt x="0" y="0"/>
                </a:moveTo>
                <a:cubicBezTo>
                  <a:pt x="140006" y="14743"/>
                  <a:pt x="422886" y="32784"/>
                  <a:pt x="675099" y="0"/>
                </a:cubicBezTo>
                <a:cubicBezTo>
                  <a:pt x="927312" y="-32784"/>
                  <a:pt x="1147226" y="35256"/>
                  <a:pt x="1444713" y="0"/>
                </a:cubicBezTo>
                <a:cubicBezTo>
                  <a:pt x="1742200" y="-35256"/>
                  <a:pt x="1881311" y="17710"/>
                  <a:pt x="2119812" y="0"/>
                </a:cubicBezTo>
                <a:cubicBezTo>
                  <a:pt x="2358313" y="-17710"/>
                  <a:pt x="2418931" y="14060"/>
                  <a:pt x="2653141" y="0"/>
                </a:cubicBezTo>
                <a:cubicBezTo>
                  <a:pt x="2887351" y="-14060"/>
                  <a:pt x="3163478" y="26471"/>
                  <a:pt x="3422754" y="0"/>
                </a:cubicBezTo>
                <a:cubicBezTo>
                  <a:pt x="3682030" y="-26471"/>
                  <a:pt x="3833915" y="-29688"/>
                  <a:pt x="4097854" y="0"/>
                </a:cubicBezTo>
                <a:cubicBezTo>
                  <a:pt x="4361793" y="29688"/>
                  <a:pt x="4542408" y="-5137"/>
                  <a:pt x="4725696" y="0"/>
                </a:cubicBezTo>
                <a:cubicBezTo>
                  <a:pt x="4719478" y="118223"/>
                  <a:pt x="4712028" y="168758"/>
                  <a:pt x="4725696" y="308100"/>
                </a:cubicBezTo>
                <a:cubicBezTo>
                  <a:pt x="4504234" y="285613"/>
                  <a:pt x="4345727" y="327922"/>
                  <a:pt x="4192367" y="308100"/>
                </a:cubicBezTo>
                <a:cubicBezTo>
                  <a:pt x="4039007" y="288278"/>
                  <a:pt x="3750464" y="282175"/>
                  <a:pt x="3611782" y="308100"/>
                </a:cubicBezTo>
                <a:cubicBezTo>
                  <a:pt x="3473101" y="334025"/>
                  <a:pt x="3223658" y="332034"/>
                  <a:pt x="3078453" y="308100"/>
                </a:cubicBezTo>
                <a:cubicBezTo>
                  <a:pt x="2933248" y="284166"/>
                  <a:pt x="2518096" y="342220"/>
                  <a:pt x="2308840" y="308100"/>
                </a:cubicBezTo>
                <a:cubicBezTo>
                  <a:pt x="2099584" y="273980"/>
                  <a:pt x="1868677" y="328786"/>
                  <a:pt x="1728255" y="308100"/>
                </a:cubicBezTo>
                <a:cubicBezTo>
                  <a:pt x="1587834" y="287414"/>
                  <a:pt x="1361982" y="293345"/>
                  <a:pt x="1194926" y="308100"/>
                </a:cubicBezTo>
                <a:cubicBezTo>
                  <a:pt x="1027870" y="322855"/>
                  <a:pt x="305309" y="352478"/>
                  <a:pt x="0" y="308100"/>
                </a:cubicBezTo>
                <a:cubicBezTo>
                  <a:pt x="11418" y="197431"/>
                  <a:pt x="-3489" y="96896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05150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David"/>
              </a:rPr>
              <a:t>AFFORDABLE                             (0.6, 0.4, -0.8, ... , 0.9)</a:t>
            </a:r>
            <a:endParaRPr dirty="0">
              <a:sym typeface="David"/>
            </a:endParaRPr>
          </a:p>
        </p:txBody>
      </p:sp>
      <p:sp>
        <p:nvSpPr>
          <p:cNvPr id="83" name="Google Shape;120;p17">
            <a:extLst>
              <a:ext uri="{FF2B5EF4-FFF2-40B4-BE49-F238E27FC236}">
                <a16:creationId xmlns:a16="http://schemas.microsoft.com/office/drawing/2014/main" id="{EA27840D-0330-4D71-80CB-204FB42AF7D1}"/>
              </a:ext>
            </a:extLst>
          </p:cNvPr>
          <p:cNvSpPr txBox="1"/>
          <p:nvPr/>
        </p:nvSpPr>
        <p:spPr>
          <a:xfrm>
            <a:off x="2364536" y="2446612"/>
            <a:ext cx="4725696" cy="308100"/>
          </a:xfrm>
          <a:custGeom>
            <a:avLst/>
            <a:gdLst>
              <a:gd name="connsiteX0" fmla="*/ 0 w 4725696"/>
              <a:gd name="connsiteY0" fmla="*/ 0 h 308100"/>
              <a:gd name="connsiteX1" fmla="*/ 580586 w 4725696"/>
              <a:gd name="connsiteY1" fmla="*/ 0 h 308100"/>
              <a:gd name="connsiteX2" fmla="*/ 1113914 w 4725696"/>
              <a:gd name="connsiteY2" fmla="*/ 0 h 308100"/>
              <a:gd name="connsiteX3" fmla="*/ 1647243 w 4725696"/>
              <a:gd name="connsiteY3" fmla="*/ 0 h 308100"/>
              <a:gd name="connsiteX4" fmla="*/ 2180571 w 4725696"/>
              <a:gd name="connsiteY4" fmla="*/ 0 h 308100"/>
              <a:gd name="connsiteX5" fmla="*/ 2950185 w 4725696"/>
              <a:gd name="connsiteY5" fmla="*/ 0 h 308100"/>
              <a:gd name="connsiteX6" fmla="*/ 3672541 w 4725696"/>
              <a:gd name="connsiteY6" fmla="*/ 0 h 308100"/>
              <a:gd name="connsiteX7" fmla="*/ 4725696 w 4725696"/>
              <a:gd name="connsiteY7" fmla="*/ 0 h 308100"/>
              <a:gd name="connsiteX8" fmla="*/ 4725696 w 4725696"/>
              <a:gd name="connsiteY8" fmla="*/ 308100 h 308100"/>
              <a:gd name="connsiteX9" fmla="*/ 4145110 w 4725696"/>
              <a:gd name="connsiteY9" fmla="*/ 308100 h 308100"/>
              <a:gd name="connsiteX10" fmla="*/ 3470011 w 4725696"/>
              <a:gd name="connsiteY10" fmla="*/ 308100 h 308100"/>
              <a:gd name="connsiteX11" fmla="*/ 2936683 w 4725696"/>
              <a:gd name="connsiteY11" fmla="*/ 308100 h 308100"/>
              <a:gd name="connsiteX12" fmla="*/ 2214326 w 4725696"/>
              <a:gd name="connsiteY12" fmla="*/ 308100 h 308100"/>
              <a:gd name="connsiteX13" fmla="*/ 1633741 w 4725696"/>
              <a:gd name="connsiteY13" fmla="*/ 308100 h 308100"/>
              <a:gd name="connsiteX14" fmla="*/ 911384 w 4725696"/>
              <a:gd name="connsiteY14" fmla="*/ 308100 h 308100"/>
              <a:gd name="connsiteX15" fmla="*/ 0 w 4725696"/>
              <a:gd name="connsiteY15" fmla="*/ 308100 h 308100"/>
              <a:gd name="connsiteX16" fmla="*/ 0 w 4725696"/>
              <a:gd name="connsiteY16" fmla="*/ 0 h 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25696" h="308100" fill="none" extrusionOk="0">
                <a:moveTo>
                  <a:pt x="0" y="0"/>
                </a:moveTo>
                <a:cubicBezTo>
                  <a:pt x="257820" y="16275"/>
                  <a:pt x="376114" y="21227"/>
                  <a:pt x="580586" y="0"/>
                </a:cubicBezTo>
                <a:cubicBezTo>
                  <a:pt x="785058" y="-21227"/>
                  <a:pt x="1003129" y="6745"/>
                  <a:pt x="1113914" y="0"/>
                </a:cubicBezTo>
                <a:cubicBezTo>
                  <a:pt x="1224699" y="-6745"/>
                  <a:pt x="1421866" y="22834"/>
                  <a:pt x="1647243" y="0"/>
                </a:cubicBezTo>
                <a:cubicBezTo>
                  <a:pt x="1872620" y="-22834"/>
                  <a:pt x="1928457" y="-18852"/>
                  <a:pt x="2180571" y="0"/>
                </a:cubicBezTo>
                <a:cubicBezTo>
                  <a:pt x="2432685" y="18852"/>
                  <a:pt x="2572981" y="-32575"/>
                  <a:pt x="2950185" y="0"/>
                </a:cubicBezTo>
                <a:cubicBezTo>
                  <a:pt x="3327389" y="32575"/>
                  <a:pt x="3489945" y="-4531"/>
                  <a:pt x="3672541" y="0"/>
                </a:cubicBezTo>
                <a:cubicBezTo>
                  <a:pt x="3855137" y="4531"/>
                  <a:pt x="4439311" y="33484"/>
                  <a:pt x="4725696" y="0"/>
                </a:cubicBezTo>
                <a:cubicBezTo>
                  <a:pt x="4730523" y="97372"/>
                  <a:pt x="4727933" y="155620"/>
                  <a:pt x="4725696" y="308100"/>
                </a:cubicBezTo>
                <a:cubicBezTo>
                  <a:pt x="4445042" y="313005"/>
                  <a:pt x="4405338" y="282818"/>
                  <a:pt x="4145110" y="308100"/>
                </a:cubicBezTo>
                <a:cubicBezTo>
                  <a:pt x="3884882" y="333382"/>
                  <a:pt x="3786564" y="310900"/>
                  <a:pt x="3470011" y="308100"/>
                </a:cubicBezTo>
                <a:cubicBezTo>
                  <a:pt x="3153458" y="305300"/>
                  <a:pt x="3161893" y="329471"/>
                  <a:pt x="2936683" y="308100"/>
                </a:cubicBezTo>
                <a:cubicBezTo>
                  <a:pt x="2711473" y="286729"/>
                  <a:pt x="2501217" y="272257"/>
                  <a:pt x="2214326" y="308100"/>
                </a:cubicBezTo>
                <a:cubicBezTo>
                  <a:pt x="1927435" y="343943"/>
                  <a:pt x="1854980" y="300786"/>
                  <a:pt x="1633741" y="308100"/>
                </a:cubicBezTo>
                <a:cubicBezTo>
                  <a:pt x="1412502" y="315414"/>
                  <a:pt x="1150809" y="275859"/>
                  <a:pt x="911384" y="308100"/>
                </a:cubicBezTo>
                <a:cubicBezTo>
                  <a:pt x="671959" y="340341"/>
                  <a:pt x="352256" y="350561"/>
                  <a:pt x="0" y="308100"/>
                </a:cubicBezTo>
                <a:cubicBezTo>
                  <a:pt x="-13668" y="210675"/>
                  <a:pt x="-1294" y="115551"/>
                  <a:pt x="0" y="0"/>
                </a:cubicBezTo>
                <a:close/>
              </a:path>
              <a:path w="4725696" h="308100" stroke="0" extrusionOk="0">
                <a:moveTo>
                  <a:pt x="0" y="0"/>
                </a:moveTo>
                <a:cubicBezTo>
                  <a:pt x="217131" y="30876"/>
                  <a:pt x="368490" y="6857"/>
                  <a:pt x="675099" y="0"/>
                </a:cubicBezTo>
                <a:cubicBezTo>
                  <a:pt x="981708" y="-6857"/>
                  <a:pt x="1220061" y="17433"/>
                  <a:pt x="1397456" y="0"/>
                </a:cubicBezTo>
                <a:cubicBezTo>
                  <a:pt x="1574851" y="-17433"/>
                  <a:pt x="1790625" y="25937"/>
                  <a:pt x="2072555" y="0"/>
                </a:cubicBezTo>
                <a:cubicBezTo>
                  <a:pt x="2354485" y="-25937"/>
                  <a:pt x="2487808" y="-28072"/>
                  <a:pt x="2842169" y="0"/>
                </a:cubicBezTo>
                <a:cubicBezTo>
                  <a:pt x="3196530" y="28072"/>
                  <a:pt x="3215769" y="-17733"/>
                  <a:pt x="3422754" y="0"/>
                </a:cubicBezTo>
                <a:cubicBezTo>
                  <a:pt x="3629740" y="17733"/>
                  <a:pt x="3763261" y="12221"/>
                  <a:pt x="3956083" y="0"/>
                </a:cubicBezTo>
                <a:cubicBezTo>
                  <a:pt x="4148905" y="-12221"/>
                  <a:pt x="4370992" y="-10"/>
                  <a:pt x="4725696" y="0"/>
                </a:cubicBezTo>
                <a:cubicBezTo>
                  <a:pt x="4712140" y="121960"/>
                  <a:pt x="4717749" y="204781"/>
                  <a:pt x="4725696" y="308100"/>
                </a:cubicBezTo>
                <a:cubicBezTo>
                  <a:pt x="4445899" y="296896"/>
                  <a:pt x="4357511" y="334537"/>
                  <a:pt x="4097854" y="308100"/>
                </a:cubicBezTo>
                <a:cubicBezTo>
                  <a:pt x="3838197" y="281663"/>
                  <a:pt x="3796380" y="293253"/>
                  <a:pt x="3564525" y="308100"/>
                </a:cubicBezTo>
                <a:cubicBezTo>
                  <a:pt x="3332670" y="322947"/>
                  <a:pt x="3161986" y="284760"/>
                  <a:pt x="2983939" y="308100"/>
                </a:cubicBezTo>
                <a:cubicBezTo>
                  <a:pt x="2805892" y="331440"/>
                  <a:pt x="2613686" y="332241"/>
                  <a:pt x="2450611" y="308100"/>
                </a:cubicBezTo>
                <a:cubicBezTo>
                  <a:pt x="2287536" y="283959"/>
                  <a:pt x="2024513" y="293838"/>
                  <a:pt x="1870025" y="308100"/>
                </a:cubicBezTo>
                <a:cubicBezTo>
                  <a:pt x="1715537" y="322362"/>
                  <a:pt x="1510600" y="331112"/>
                  <a:pt x="1289440" y="308100"/>
                </a:cubicBezTo>
                <a:cubicBezTo>
                  <a:pt x="1068281" y="285088"/>
                  <a:pt x="273121" y="248622"/>
                  <a:pt x="0" y="308100"/>
                </a:cubicBezTo>
                <a:cubicBezTo>
                  <a:pt x="1979" y="189919"/>
                  <a:pt x="12319" y="109874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83207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RENEWABLE                     </a:t>
            </a:r>
            <a:r>
              <a:rPr lang="en-US" dirty="0">
                <a:sym typeface="David"/>
              </a:rPr>
              <a:t>          (0.5, -0.2, 0.8, ... , 0.1)</a:t>
            </a:r>
            <a:endParaRPr dirty="0">
              <a:sym typeface="David"/>
            </a:endParaRPr>
          </a:p>
        </p:txBody>
      </p:sp>
      <p:sp>
        <p:nvSpPr>
          <p:cNvPr id="84" name="Google Shape;121;p17">
            <a:extLst>
              <a:ext uri="{FF2B5EF4-FFF2-40B4-BE49-F238E27FC236}">
                <a16:creationId xmlns:a16="http://schemas.microsoft.com/office/drawing/2014/main" id="{186C21D2-82BB-49A9-8AFD-7B39F0EBECD0}"/>
              </a:ext>
            </a:extLst>
          </p:cNvPr>
          <p:cNvSpPr txBox="1"/>
          <p:nvPr/>
        </p:nvSpPr>
        <p:spPr>
          <a:xfrm>
            <a:off x="2364536" y="2877660"/>
            <a:ext cx="4725696" cy="308100"/>
          </a:xfrm>
          <a:custGeom>
            <a:avLst/>
            <a:gdLst>
              <a:gd name="connsiteX0" fmla="*/ 0 w 4725696"/>
              <a:gd name="connsiteY0" fmla="*/ 0 h 308100"/>
              <a:gd name="connsiteX1" fmla="*/ 769613 w 4725696"/>
              <a:gd name="connsiteY1" fmla="*/ 0 h 308100"/>
              <a:gd name="connsiteX2" fmla="*/ 1350199 w 4725696"/>
              <a:gd name="connsiteY2" fmla="*/ 0 h 308100"/>
              <a:gd name="connsiteX3" fmla="*/ 2025298 w 4725696"/>
              <a:gd name="connsiteY3" fmla="*/ 0 h 308100"/>
              <a:gd name="connsiteX4" fmla="*/ 2794912 w 4725696"/>
              <a:gd name="connsiteY4" fmla="*/ 0 h 308100"/>
              <a:gd name="connsiteX5" fmla="*/ 3422754 w 4725696"/>
              <a:gd name="connsiteY5" fmla="*/ 0 h 308100"/>
              <a:gd name="connsiteX6" fmla="*/ 4145110 w 4725696"/>
              <a:gd name="connsiteY6" fmla="*/ 0 h 308100"/>
              <a:gd name="connsiteX7" fmla="*/ 4725696 w 4725696"/>
              <a:gd name="connsiteY7" fmla="*/ 0 h 308100"/>
              <a:gd name="connsiteX8" fmla="*/ 4725696 w 4725696"/>
              <a:gd name="connsiteY8" fmla="*/ 308100 h 308100"/>
              <a:gd name="connsiteX9" fmla="*/ 4192367 w 4725696"/>
              <a:gd name="connsiteY9" fmla="*/ 308100 h 308100"/>
              <a:gd name="connsiteX10" fmla="*/ 3470011 w 4725696"/>
              <a:gd name="connsiteY10" fmla="*/ 308100 h 308100"/>
              <a:gd name="connsiteX11" fmla="*/ 2936683 w 4725696"/>
              <a:gd name="connsiteY11" fmla="*/ 308100 h 308100"/>
              <a:gd name="connsiteX12" fmla="*/ 2308840 w 4725696"/>
              <a:gd name="connsiteY12" fmla="*/ 308100 h 308100"/>
              <a:gd name="connsiteX13" fmla="*/ 1633741 w 4725696"/>
              <a:gd name="connsiteY13" fmla="*/ 308100 h 308100"/>
              <a:gd name="connsiteX14" fmla="*/ 958641 w 4725696"/>
              <a:gd name="connsiteY14" fmla="*/ 308100 h 308100"/>
              <a:gd name="connsiteX15" fmla="*/ 0 w 4725696"/>
              <a:gd name="connsiteY15" fmla="*/ 308100 h 308100"/>
              <a:gd name="connsiteX16" fmla="*/ 0 w 4725696"/>
              <a:gd name="connsiteY16" fmla="*/ 0 h 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25696" h="308100" fill="none" extrusionOk="0">
                <a:moveTo>
                  <a:pt x="0" y="0"/>
                </a:moveTo>
                <a:cubicBezTo>
                  <a:pt x="338292" y="-26029"/>
                  <a:pt x="441855" y="-3694"/>
                  <a:pt x="769613" y="0"/>
                </a:cubicBezTo>
                <a:cubicBezTo>
                  <a:pt x="1097371" y="3694"/>
                  <a:pt x="1138499" y="23731"/>
                  <a:pt x="1350199" y="0"/>
                </a:cubicBezTo>
                <a:cubicBezTo>
                  <a:pt x="1561899" y="-23731"/>
                  <a:pt x="1802361" y="-2845"/>
                  <a:pt x="2025298" y="0"/>
                </a:cubicBezTo>
                <a:cubicBezTo>
                  <a:pt x="2248235" y="2845"/>
                  <a:pt x="2620444" y="-27471"/>
                  <a:pt x="2794912" y="0"/>
                </a:cubicBezTo>
                <a:cubicBezTo>
                  <a:pt x="2969380" y="27471"/>
                  <a:pt x="3128967" y="-5758"/>
                  <a:pt x="3422754" y="0"/>
                </a:cubicBezTo>
                <a:cubicBezTo>
                  <a:pt x="3716541" y="5758"/>
                  <a:pt x="3981035" y="-27320"/>
                  <a:pt x="4145110" y="0"/>
                </a:cubicBezTo>
                <a:cubicBezTo>
                  <a:pt x="4309185" y="27320"/>
                  <a:pt x="4529294" y="13464"/>
                  <a:pt x="4725696" y="0"/>
                </a:cubicBezTo>
                <a:cubicBezTo>
                  <a:pt x="4715720" y="118461"/>
                  <a:pt x="4720601" y="238085"/>
                  <a:pt x="4725696" y="308100"/>
                </a:cubicBezTo>
                <a:cubicBezTo>
                  <a:pt x="4556918" y="283127"/>
                  <a:pt x="4452807" y="285746"/>
                  <a:pt x="4192367" y="308100"/>
                </a:cubicBezTo>
                <a:cubicBezTo>
                  <a:pt x="3931927" y="330454"/>
                  <a:pt x="3807201" y="310130"/>
                  <a:pt x="3470011" y="308100"/>
                </a:cubicBezTo>
                <a:cubicBezTo>
                  <a:pt x="3132821" y="306070"/>
                  <a:pt x="3109868" y="283212"/>
                  <a:pt x="2936683" y="308100"/>
                </a:cubicBezTo>
                <a:cubicBezTo>
                  <a:pt x="2763498" y="332988"/>
                  <a:pt x="2464778" y="331126"/>
                  <a:pt x="2308840" y="308100"/>
                </a:cubicBezTo>
                <a:cubicBezTo>
                  <a:pt x="2152902" y="285074"/>
                  <a:pt x="1898329" y="329603"/>
                  <a:pt x="1633741" y="308100"/>
                </a:cubicBezTo>
                <a:cubicBezTo>
                  <a:pt x="1369153" y="286597"/>
                  <a:pt x="1134137" y="275471"/>
                  <a:pt x="958641" y="308100"/>
                </a:cubicBezTo>
                <a:cubicBezTo>
                  <a:pt x="783145" y="340729"/>
                  <a:pt x="406470" y="297832"/>
                  <a:pt x="0" y="308100"/>
                </a:cubicBezTo>
                <a:cubicBezTo>
                  <a:pt x="9024" y="170878"/>
                  <a:pt x="10396" y="64256"/>
                  <a:pt x="0" y="0"/>
                </a:cubicBezTo>
                <a:close/>
              </a:path>
              <a:path w="4725696" h="308100" stroke="0" extrusionOk="0">
                <a:moveTo>
                  <a:pt x="0" y="0"/>
                </a:moveTo>
                <a:cubicBezTo>
                  <a:pt x="280237" y="-10861"/>
                  <a:pt x="485252" y="2166"/>
                  <a:pt x="675099" y="0"/>
                </a:cubicBezTo>
                <a:cubicBezTo>
                  <a:pt x="864946" y="-2166"/>
                  <a:pt x="996532" y="-17536"/>
                  <a:pt x="1255685" y="0"/>
                </a:cubicBezTo>
                <a:cubicBezTo>
                  <a:pt x="1514838" y="17536"/>
                  <a:pt x="1710355" y="-33909"/>
                  <a:pt x="1978041" y="0"/>
                </a:cubicBezTo>
                <a:cubicBezTo>
                  <a:pt x="2245727" y="33909"/>
                  <a:pt x="2315071" y="8814"/>
                  <a:pt x="2511370" y="0"/>
                </a:cubicBezTo>
                <a:cubicBezTo>
                  <a:pt x="2707669" y="-8814"/>
                  <a:pt x="2871069" y="-3953"/>
                  <a:pt x="3044698" y="0"/>
                </a:cubicBezTo>
                <a:cubicBezTo>
                  <a:pt x="3218327" y="3953"/>
                  <a:pt x="3436024" y="6295"/>
                  <a:pt x="3578027" y="0"/>
                </a:cubicBezTo>
                <a:cubicBezTo>
                  <a:pt x="3720030" y="-6295"/>
                  <a:pt x="4351206" y="-15920"/>
                  <a:pt x="4725696" y="0"/>
                </a:cubicBezTo>
                <a:cubicBezTo>
                  <a:pt x="4740217" y="100354"/>
                  <a:pt x="4713900" y="193382"/>
                  <a:pt x="4725696" y="308100"/>
                </a:cubicBezTo>
                <a:cubicBezTo>
                  <a:pt x="4395950" y="282941"/>
                  <a:pt x="4284663" y="300396"/>
                  <a:pt x="3956083" y="308100"/>
                </a:cubicBezTo>
                <a:cubicBezTo>
                  <a:pt x="3627503" y="315804"/>
                  <a:pt x="3511941" y="338622"/>
                  <a:pt x="3328240" y="308100"/>
                </a:cubicBezTo>
                <a:cubicBezTo>
                  <a:pt x="3144539" y="277578"/>
                  <a:pt x="2762317" y="277715"/>
                  <a:pt x="2605884" y="308100"/>
                </a:cubicBezTo>
                <a:cubicBezTo>
                  <a:pt x="2449451" y="338485"/>
                  <a:pt x="2257191" y="329547"/>
                  <a:pt x="1978041" y="308100"/>
                </a:cubicBezTo>
                <a:cubicBezTo>
                  <a:pt x="1698891" y="286653"/>
                  <a:pt x="1621865" y="277837"/>
                  <a:pt x="1302942" y="308100"/>
                </a:cubicBezTo>
                <a:cubicBezTo>
                  <a:pt x="984019" y="338363"/>
                  <a:pt x="835122" y="318131"/>
                  <a:pt x="580586" y="308100"/>
                </a:cubicBezTo>
                <a:cubicBezTo>
                  <a:pt x="326050" y="298069"/>
                  <a:pt x="252004" y="304276"/>
                  <a:pt x="0" y="308100"/>
                </a:cubicBezTo>
                <a:cubicBezTo>
                  <a:pt x="13426" y="167574"/>
                  <a:pt x="-11560" y="78026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48896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GREEN ENERGY               </a:t>
            </a:r>
            <a:r>
              <a:rPr lang="en-US" dirty="0">
                <a:sym typeface="David"/>
              </a:rPr>
              <a:t>          (0.5, -0.2, 0.8, ... , 0.1)</a:t>
            </a:r>
            <a:endParaRPr dirty="0">
              <a:sym typeface="David"/>
            </a:endParaRPr>
          </a:p>
        </p:txBody>
      </p:sp>
      <p:sp>
        <p:nvSpPr>
          <p:cNvPr id="85" name="Google Shape;122;p17">
            <a:extLst>
              <a:ext uri="{FF2B5EF4-FFF2-40B4-BE49-F238E27FC236}">
                <a16:creationId xmlns:a16="http://schemas.microsoft.com/office/drawing/2014/main" id="{109A5304-A6CD-4011-89D2-4ADE412E9ACF}"/>
              </a:ext>
            </a:extLst>
          </p:cNvPr>
          <p:cNvSpPr txBox="1"/>
          <p:nvPr/>
        </p:nvSpPr>
        <p:spPr>
          <a:xfrm>
            <a:off x="2364536" y="3545272"/>
            <a:ext cx="4725696" cy="308100"/>
          </a:xfrm>
          <a:custGeom>
            <a:avLst/>
            <a:gdLst>
              <a:gd name="connsiteX0" fmla="*/ 0 w 4725696"/>
              <a:gd name="connsiteY0" fmla="*/ 0 h 308100"/>
              <a:gd name="connsiteX1" fmla="*/ 722356 w 4725696"/>
              <a:gd name="connsiteY1" fmla="*/ 0 h 308100"/>
              <a:gd name="connsiteX2" fmla="*/ 1491970 w 4725696"/>
              <a:gd name="connsiteY2" fmla="*/ 0 h 308100"/>
              <a:gd name="connsiteX3" fmla="*/ 2072555 w 4725696"/>
              <a:gd name="connsiteY3" fmla="*/ 0 h 308100"/>
              <a:gd name="connsiteX4" fmla="*/ 2747655 w 4725696"/>
              <a:gd name="connsiteY4" fmla="*/ 0 h 308100"/>
              <a:gd name="connsiteX5" fmla="*/ 3280983 w 4725696"/>
              <a:gd name="connsiteY5" fmla="*/ 0 h 308100"/>
              <a:gd name="connsiteX6" fmla="*/ 3861569 w 4725696"/>
              <a:gd name="connsiteY6" fmla="*/ 0 h 308100"/>
              <a:gd name="connsiteX7" fmla="*/ 4725696 w 4725696"/>
              <a:gd name="connsiteY7" fmla="*/ 0 h 308100"/>
              <a:gd name="connsiteX8" fmla="*/ 4725696 w 4725696"/>
              <a:gd name="connsiteY8" fmla="*/ 308100 h 308100"/>
              <a:gd name="connsiteX9" fmla="*/ 4145110 w 4725696"/>
              <a:gd name="connsiteY9" fmla="*/ 308100 h 308100"/>
              <a:gd name="connsiteX10" fmla="*/ 3517268 w 4725696"/>
              <a:gd name="connsiteY10" fmla="*/ 308100 h 308100"/>
              <a:gd name="connsiteX11" fmla="*/ 2936683 w 4725696"/>
              <a:gd name="connsiteY11" fmla="*/ 308100 h 308100"/>
              <a:gd name="connsiteX12" fmla="*/ 2356097 w 4725696"/>
              <a:gd name="connsiteY12" fmla="*/ 308100 h 308100"/>
              <a:gd name="connsiteX13" fmla="*/ 1822768 w 4725696"/>
              <a:gd name="connsiteY13" fmla="*/ 308100 h 308100"/>
              <a:gd name="connsiteX14" fmla="*/ 1100412 w 4725696"/>
              <a:gd name="connsiteY14" fmla="*/ 308100 h 308100"/>
              <a:gd name="connsiteX15" fmla="*/ 0 w 4725696"/>
              <a:gd name="connsiteY15" fmla="*/ 308100 h 308100"/>
              <a:gd name="connsiteX16" fmla="*/ 0 w 4725696"/>
              <a:gd name="connsiteY16" fmla="*/ 0 h 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25696" h="308100" fill="none" extrusionOk="0">
                <a:moveTo>
                  <a:pt x="0" y="0"/>
                </a:moveTo>
                <a:cubicBezTo>
                  <a:pt x="268488" y="21012"/>
                  <a:pt x="394235" y="-11785"/>
                  <a:pt x="722356" y="0"/>
                </a:cubicBezTo>
                <a:cubicBezTo>
                  <a:pt x="1050477" y="11785"/>
                  <a:pt x="1212668" y="-32519"/>
                  <a:pt x="1491970" y="0"/>
                </a:cubicBezTo>
                <a:cubicBezTo>
                  <a:pt x="1771272" y="32519"/>
                  <a:pt x="1786487" y="28020"/>
                  <a:pt x="2072555" y="0"/>
                </a:cubicBezTo>
                <a:cubicBezTo>
                  <a:pt x="2358624" y="-28020"/>
                  <a:pt x="2472653" y="8771"/>
                  <a:pt x="2747655" y="0"/>
                </a:cubicBezTo>
                <a:cubicBezTo>
                  <a:pt x="3022657" y="-8771"/>
                  <a:pt x="3085034" y="-10635"/>
                  <a:pt x="3280983" y="0"/>
                </a:cubicBezTo>
                <a:cubicBezTo>
                  <a:pt x="3476932" y="10635"/>
                  <a:pt x="3640235" y="20239"/>
                  <a:pt x="3861569" y="0"/>
                </a:cubicBezTo>
                <a:cubicBezTo>
                  <a:pt x="4082903" y="-20239"/>
                  <a:pt x="4521907" y="-23331"/>
                  <a:pt x="4725696" y="0"/>
                </a:cubicBezTo>
                <a:cubicBezTo>
                  <a:pt x="4733800" y="136955"/>
                  <a:pt x="4723689" y="215633"/>
                  <a:pt x="4725696" y="308100"/>
                </a:cubicBezTo>
                <a:cubicBezTo>
                  <a:pt x="4455563" y="325314"/>
                  <a:pt x="4262020" y="310469"/>
                  <a:pt x="4145110" y="308100"/>
                </a:cubicBezTo>
                <a:cubicBezTo>
                  <a:pt x="4028200" y="305731"/>
                  <a:pt x="3682559" y="311414"/>
                  <a:pt x="3517268" y="308100"/>
                </a:cubicBezTo>
                <a:cubicBezTo>
                  <a:pt x="3351977" y="304786"/>
                  <a:pt x="3080334" y="298455"/>
                  <a:pt x="2936683" y="308100"/>
                </a:cubicBezTo>
                <a:cubicBezTo>
                  <a:pt x="2793033" y="317745"/>
                  <a:pt x="2564702" y="330506"/>
                  <a:pt x="2356097" y="308100"/>
                </a:cubicBezTo>
                <a:cubicBezTo>
                  <a:pt x="2147492" y="285694"/>
                  <a:pt x="2062846" y="317940"/>
                  <a:pt x="1822768" y="308100"/>
                </a:cubicBezTo>
                <a:cubicBezTo>
                  <a:pt x="1582690" y="298260"/>
                  <a:pt x="1261072" y="291078"/>
                  <a:pt x="1100412" y="308100"/>
                </a:cubicBezTo>
                <a:cubicBezTo>
                  <a:pt x="939752" y="325122"/>
                  <a:pt x="544397" y="326096"/>
                  <a:pt x="0" y="308100"/>
                </a:cubicBezTo>
                <a:cubicBezTo>
                  <a:pt x="-14585" y="226724"/>
                  <a:pt x="-2396" y="127657"/>
                  <a:pt x="0" y="0"/>
                </a:cubicBezTo>
                <a:close/>
              </a:path>
              <a:path w="4725696" h="308100" stroke="0" extrusionOk="0">
                <a:moveTo>
                  <a:pt x="0" y="0"/>
                </a:moveTo>
                <a:cubicBezTo>
                  <a:pt x="328144" y="22515"/>
                  <a:pt x="552200" y="-5504"/>
                  <a:pt x="769613" y="0"/>
                </a:cubicBezTo>
                <a:cubicBezTo>
                  <a:pt x="987026" y="5504"/>
                  <a:pt x="1272851" y="-7786"/>
                  <a:pt x="1491970" y="0"/>
                </a:cubicBezTo>
                <a:cubicBezTo>
                  <a:pt x="1711089" y="7786"/>
                  <a:pt x="1815792" y="-79"/>
                  <a:pt x="2119812" y="0"/>
                </a:cubicBezTo>
                <a:cubicBezTo>
                  <a:pt x="2423832" y="79"/>
                  <a:pt x="2604605" y="-16703"/>
                  <a:pt x="2842169" y="0"/>
                </a:cubicBezTo>
                <a:cubicBezTo>
                  <a:pt x="3079733" y="16703"/>
                  <a:pt x="3209204" y="-3661"/>
                  <a:pt x="3375497" y="0"/>
                </a:cubicBezTo>
                <a:cubicBezTo>
                  <a:pt x="3541790" y="3661"/>
                  <a:pt x="3785920" y="9061"/>
                  <a:pt x="4097854" y="0"/>
                </a:cubicBezTo>
                <a:cubicBezTo>
                  <a:pt x="4409788" y="-9061"/>
                  <a:pt x="4449626" y="29114"/>
                  <a:pt x="4725696" y="0"/>
                </a:cubicBezTo>
                <a:cubicBezTo>
                  <a:pt x="4736937" y="118793"/>
                  <a:pt x="4725726" y="167679"/>
                  <a:pt x="4725696" y="308100"/>
                </a:cubicBezTo>
                <a:cubicBezTo>
                  <a:pt x="4506963" y="306253"/>
                  <a:pt x="4350581" y="293144"/>
                  <a:pt x="4097854" y="308100"/>
                </a:cubicBezTo>
                <a:cubicBezTo>
                  <a:pt x="3845127" y="323056"/>
                  <a:pt x="3666740" y="327240"/>
                  <a:pt x="3375497" y="308100"/>
                </a:cubicBezTo>
                <a:cubicBezTo>
                  <a:pt x="3084254" y="288960"/>
                  <a:pt x="2887702" y="333104"/>
                  <a:pt x="2700398" y="308100"/>
                </a:cubicBezTo>
                <a:cubicBezTo>
                  <a:pt x="2513094" y="283096"/>
                  <a:pt x="2327481" y="301123"/>
                  <a:pt x="2167069" y="308100"/>
                </a:cubicBezTo>
                <a:cubicBezTo>
                  <a:pt x="2006657" y="315077"/>
                  <a:pt x="1775746" y="333687"/>
                  <a:pt x="1397456" y="308100"/>
                </a:cubicBezTo>
                <a:cubicBezTo>
                  <a:pt x="1019166" y="282513"/>
                  <a:pt x="894770" y="317438"/>
                  <a:pt x="675099" y="308100"/>
                </a:cubicBezTo>
                <a:cubicBezTo>
                  <a:pt x="455428" y="298762"/>
                  <a:pt x="296731" y="331368"/>
                  <a:pt x="0" y="308100"/>
                </a:cubicBezTo>
                <a:cubicBezTo>
                  <a:pt x="-7347" y="226863"/>
                  <a:pt x="-6049" y="73438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732594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WEIGHTED AVG             </a:t>
            </a:r>
            <a:r>
              <a:rPr lang="en-US" dirty="0">
                <a:sym typeface="David"/>
              </a:rPr>
              <a:t>         (0.5, 0.0, 0.3, ... , 0.4)</a:t>
            </a:r>
            <a:endParaRPr dirty="0">
              <a:sym typeface="David"/>
            </a:endParaRPr>
          </a:p>
        </p:txBody>
      </p:sp>
      <p:sp>
        <p:nvSpPr>
          <p:cNvPr id="88" name="Google Shape;125;p17">
            <a:extLst>
              <a:ext uri="{FF2B5EF4-FFF2-40B4-BE49-F238E27FC236}">
                <a16:creationId xmlns:a16="http://schemas.microsoft.com/office/drawing/2014/main" id="{63D6415C-1E19-48B8-9743-7A5CCEA0CC12}"/>
              </a:ext>
            </a:extLst>
          </p:cNvPr>
          <p:cNvSpPr txBox="1"/>
          <p:nvPr/>
        </p:nvSpPr>
        <p:spPr>
          <a:xfrm>
            <a:off x="2372729" y="4151476"/>
            <a:ext cx="2276717" cy="572699"/>
          </a:xfrm>
          <a:custGeom>
            <a:avLst/>
            <a:gdLst>
              <a:gd name="connsiteX0" fmla="*/ 0 w 2276717"/>
              <a:gd name="connsiteY0" fmla="*/ 0 h 572699"/>
              <a:gd name="connsiteX1" fmla="*/ 523645 w 2276717"/>
              <a:gd name="connsiteY1" fmla="*/ 0 h 572699"/>
              <a:gd name="connsiteX2" fmla="*/ 1138359 w 2276717"/>
              <a:gd name="connsiteY2" fmla="*/ 0 h 572699"/>
              <a:gd name="connsiteX3" fmla="*/ 1753072 w 2276717"/>
              <a:gd name="connsiteY3" fmla="*/ 0 h 572699"/>
              <a:gd name="connsiteX4" fmla="*/ 2276717 w 2276717"/>
              <a:gd name="connsiteY4" fmla="*/ 0 h 572699"/>
              <a:gd name="connsiteX5" fmla="*/ 2276717 w 2276717"/>
              <a:gd name="connsiteY5" fmla="*/ 572699 h 572699"/>
              <a:gd name="connsiteX6" fmla="*/ 1753072 w 2276717"/>
              <a:gd name="connsiteY6" fmla="*/ 572699 h 572699"/>
              <a:gd name="connsiteX7" fmla="*/ 1229427 w 2276717"/>
              <a:gd name="connsiteY7" fmla="*/ 572699 h 572699"/>
              <a:gd name="connsiteX8" fmla="*/ 705782 w 2276717"/>
              <a:gd name="connsiteY8" fmla="*/ 572699 h 572699"/>
              <a:gd name="connsiteX9" fmla="*/ 0 w 2276717"/>
              <a:gd name="connsiteY9" fmla="*/ 572699 h 572699"/>
              <a:gd name="connsiteX10" fmla="*/ 0 w 2276717"/>
              <a:gd name="connsiteY10" fmla="*/ 0 h 57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6717" h="572699" fill="none" extrusionOk="0">
                <a:moveTo>
                  <a:pt x="0" y="0"/>
                </a:moveTo>
                <a:cubicBezTo>
                  <a:pt x="186104" y="-14451"/>
                  <a:pt x="328994" y="-3553"/>
                  <a:pt x="523645" y="0"/>
                </a:cubicBezTo>
                <a:cubicBezTo>
                  <a:pt x="718297" y="3553"/>
                  <a:pt x="999427" y="-21264"/>
                  <a:pt x="1138359" y="0"/>
                </a:cubicBezTo>
                <a:cubicBezTo>
                  <a:pt x="1277291" y="21264"/>
                  <a:pt x="1559549" y="-8334"/>
                  <a:pt x="1753072" y="0"/>
                </a:cubicBezTo>
                <a:cubicBezTo>
                  <a:pt x="1946595" y="8334"/>
                  <a:pt x="2126606" y="25195"/>
                  <a:pt x="2276717" y="0"/>
                </a:cubicBezTo>
                <a:cubicBezTo>
                  <a:pt x="2295760" y="241229"/>
                  <a:pt x="2302414" y="452484"/>
                  <a:pt x="2276717" y="572699"/>
                </a:cubicBezTo>
                <a:cubicBezTo>
                  <a:pt x="2163808" y="585030"/>
                  <a:pt x="1995012" y="547493"/>
                  <a:pt x="1753072" y="572699"/>
                </a:cubicBezTo>
                <a:cubicBezTo>
                  <a:pt x="1511132" y="597905"/>
                  <a:pt x="1374264" y="551796"/>
                  <a:pt x="1229427" y="572699"/>
                </a:cubicBezTo>
                <a:cubicBezTo>
                  <a:pt x="1084591" y="593602"/>
                  <a:pt x="960771" y="553477"/>
                  <a:pt x="705782" y="572699"/>
                </a:cubicBezTo>
                <a:cubicBezTo>
                  <a:pt x="450794" y="591921"/>
                  <a:pt x="204640" y="540876"/>
                  <a:pt x="0" y="572699"/>
                </a:cubicBezTo>
                <a:cubicBezTo>
                  <a:pt x="19075" y="390288"/>
                  <a:pt x="-20704" y="215297"/>
                  <a:pt x="0" y="0"/>
                </a:cubicBezTo>
                <a:close/>
              </a:path>
              <a:path w="2276717" h="572699" stroke="0" extrusionOk="0">
                <a:moveTo>
                  <a:pt x="0" y="0"/>
                </a:moveTo>
                <a:cubicBezTo>
                  <a:pt x="178690" y="-23085"/>
                  <a:pt x="457178" y="-16661"/>
                  <a:pt x="591946" y="0"/>
                </a:cubicBezTo>
                <a:cubicBezTo>
                  <a:pt x="726714" y="16661"/>
                  <a:pt x="969085" y="-9031"/>
                  <a:pt x="1092824" y="0"/>
                </a:cubicBezTo>
                <a:cubicBezTo>
                  <a:pt x="1216563" y="9031"/>
                  <a:pt x="1417732" y="-15745"/>
                  <a:pt x="1593702" y="0"/>
                </a:cubicBezTo>
                <a:cubicBezTo>
                  <a:pt x="1769672" y="15745"/>
                  <a:pt x="1965822" y="-12216"/>
                  <a:pt x="2276717" y="0"/>
                </a:cubicBezTo>
                <a:cubicBezTo>
                  <a:pt x="2249406" y="256091"/>
                  <a:pt x="2277493" y="299316"/>
                  <a:pt x="2276717" y="572699"/>
                </a:cubicBezTo>
                <a:cubicBezTo>
                  <a:pt x="2006887" y="592977"/>
                  <a:pt x="1880944" y="598843"/>
                  <a:pt x="1707538" y="572699"/>
                </a:cubicBezTo>
                <a:cubicBezTo>
                  <a:pt x="1534132" y="546555"/>
                  <a:pt x="1443187" y="560379"/>
                  <a:pt x="1183893" y="572699"/>
                </a:cubicBezTo>
                <a:cubicBezTo>
                  <a:pt x="924599" y="585019"/>
                  <a:pt x="868469" y="569737"/>
                  <a:pt x="614714" y="572699"/>
                </a:cubicBezTo>
                <a:cubicBezTo>
                  <a:pt x="360959" y="575661"/>
                  <a:pt x="181319" y="584994"/>
                  <a:pt x="0" y="572699"/>
                </a:cubicBezTo>
                <a:cubicBezTo>
                  <a:pt x="-10894" y="414416"/>
                  <a:pt x="-1008" y="174418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1187140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GEMSTONE </a:t>
            </a:r>
            <a:r>
              <a:rPr lang="en-US" dirty="0">
                <a:sym typeface="David"/>
              </a:rPr>
              <a:t>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(1.2, 2.0, 0.7, ... , </a:t>
            </a:r>
            <a:r>
              <a:rPr lang="en-US" dirty="0">
                <a:sym typeface="David"/>
              </a:rPr>
              <a:t>-0.5)</a:t>
            </a:r>
            <a:endParaRPr dirty="0">
              <a:sym typeface="David"/>
            </a:endParaRPr>
          </a:p>
        </p:txBody>
      </p:sp>
      <p:sp>
        <p:nvSpPr>
          <p:cNvPr id="90" name="Google Shape;125;p17">
            <a:extLst>
              <a:ext uri="{FF2B5EF4-FFF2-40B4-BE49-F238E27FC236}">
                <a16:creationId xmlns:a16="http://schemas.microsoft.com/office/drawing/2014/main" id="{C96B1225-5D3F-4520-A2E3-A4C904062348}"/>
              </a:ext>
            </a:extLst>
          </p:cNvPr>
          <p:cNvSpPr txBox="1"/>
          <p:nvPr/>
        </p:nvSpPr>
        <p:spPr>
          <a:xfrm>
            <a:off x="4813515" y="4147571"/>
            <a:ext cx="2276717" cy="572699"/>
          </a:xfrm>
          <a:custGeom>
            <a:avLst/>
            <a:gdLst>
              <a:gd name="connsiteX0" fmla="*/ 0 w 2276717"/>
              <a:gd name="connsiteY0" fmla="*/ 0 h 572699"/>
              <a:gd name="connsiteX1" fmla="*/ 569179 w 2276717"/>
              <a:gd name="connsiteY1" fmla="*/ 0 h 572699"/>
              <a:gd name="connsiteX2" fmla="*/ 1115591 w 2276717"/>
              <a:gd name="connsiteY2" fmla="*/ 0 h 572699"/>
              <a:gd name="connsiteX3" fmla="*/ 1639236 w 2276717"/>
              <a:gd name="connsiteY3" fmla="*/ 0 h 572699"/>
              <a:gd name="connsiteX4" fmla="*/ 2276717 w 2276717"/>
              <a:gd name="connsiteY4" fmla="*/ 0 h 572699"/>
              <a:gd name="connsiteX5" fmla="*/ 2276717 w 2276717"/>
              <a:gd name="connsiteY5" fmla="*/ 572699 h 572699"/>
              <a:gd name="connsiteX6" fmla="*/ 1684771 w 2276717"/>
              <a:gd name="connsiteY6" fmla="*/ 572699 h 572699"/>
              <a:gd name="connsiteX7" fmla="*/ 1115591 w 2276717"/>
              <a:gd name="connsiteY7" fmla="*/ 572699 h 572699"/>
              <a:gd name="connsiteX8" fmla="*/ 523645 w 2276717"/>
              <a:gd name="connsiteY8" fmla="*/ 572699 h 572699"/>
              <a:gd name="connsiteX9" fmla="*/ 0 w 2276717"/>
              <a:gd name="connsiteY9" fmla="*/ 572699 h 572699"/>
              <a:gd name="connsiteX10" fmla="*/ 0 w 2276717"/>
              <a:gd name="connsiteY10" fmla="*/ 0 h 57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6717" h="572699" fill="none" extrusionOk="0">
                <a:moveTo>
                  <a:pt x="0" y="0"/>
                </a:moveTo>
                <a:cubicBezTo>
                  <a:pt x="256308" y="26258"/>
                  <a:pt x="367428" y="-2983"/>
                  <a:pt x="569179" y="0"/>
                </a:cubicBezTo>
                <a:cubicBezTo>
                  <a:pt x="770930" y="2983"/>
                  <a:pt x="844060" y="8538"/>
                  <a:pt x="1115591" y="0"/>
                </a:cubicBezTo>
                <a:cubicBezTo>
                  <a:pt x="1387122" y="-8538"/>
                  <a:pt x="1527451" y="21209"/>
                  <a:pt x="1639236" y="0"/>
                </a:cubicBezTo>
                <a:cubicBezTo>
                  <a:pt x="1751022" y="-21209"/>
                  <a:pt x="2019312" y="31589"/>
                  <a:pt x="2276717" y="0"/>
                </a:cubicBezTo>
                <a:cubicBezTo>
                  <a:pt x="2258307" y="252465"/>
                  <a:pt x="2258622" y="330288"/>
                  <a:pt x="2276717" y="572699"/>
                </a:cubicBezTo>
                <a:cubicBezTo>
                  <a:pt x="2064279" y="545620"/>
                  <a:pt x="1917943" y="552596"/>
                  <a:pt x="1684771" y="572699"/>
                </a:cubicBezTo>
                <a:cubicBezTo>
                  <a:pt x="1451599" y="592802"/>
                  <a:pt x="1251009" y="574418"/>
                  <a:pt x="1115591" y="572699"/>
                </a:cubicBezTo>
                <a:cubicBezTo>
                  <a:pt x="980173" y="570980"/>
                  <a:pt x="772134" y="548272"/>
                  <a:pt x="523645" y="572699"/>
                </a:cubicBezTo>
                <a:cubicBezTo>
                  <a:pt x="275156" y="597126"/>
                  <a:pt x="168267" y="555405"/>
                  <a:pt x="0" y="572699"/>
                </a:cubicBezTo>
                <a:cubicBezTo>
                  <a:pt x="7431" y="300057"/>
                  <a:pt x="-11996" y="140917"/>
                  <a:pt x="0" y="0"/>
                </a:cubicBezTo>
                <a:close/>
              </a:path>
              <a:path w="2276717" h="572699" stroke="0" extrusionOk="0">
                <a:moveTo>
                  <a:pt x="0" y="0"/>
                </a:moveTo>
                <a:cubicBezTo>
                  <a:pt x="161876" y="-27123"/>
                  <a:pt x="431723" y="-2106"/>
                  <a:pt x="569179" y="0"/>
                </a:cubicBezTo>
                <a:cubicBezTo>
                  <a:pt x="706635" y="2106"/>
                  <a:pt x="963196" y="26567"/>
                  <a:pt x="1183893" y="0"/>
                </a:cubicBezTo>
                <a:cubicBezTo>
                  <a:pt x="1404590" y="-26567"/>
                  <a:pt x="1453600" y="-12125"/>
                  <a:pt x="1707538" y="0"/>
                </a:cubicBezTo>
                <a:cubicBezTo>
                  <a:pt x="1961476" y="12125"/>
                  <a:pt x="2047535" y="20091"/>
                  <a:pt x="2276717" y="0"/>
                </a:cubicBezTo>
                <a:cubicBezTo>
                  <a:pt x="2290999" y="271150"/>
                  <a:pt x="2249441" y="397217"/>
                  <a:pt x="2276717" y="572699"/>
                </a:cubicBezTo>
                <a:cubicBezTo>
                  <a:pt x="2050254" y="588781"/>
                  <a:pt x="1967332" y="567787"/>
                  <a:pt x="1753072" y="572699"/>
                </a:cubicBezTo>
                <a:cubicBezTo>
                  <a:pt x="1538812" y="577611"/>
                  <a:pt x="1383014" y="585751"/>
                  <a:pt x="1183893" y="572699"/>
                </a:cubicBezTo>
                <a:cubicBezTo>
                  <a:pt x="984772" y="559647"/>
                  <a:pt x="794198" y="560999"/>
                  <a:pt x="660248" y="572699"/>
                </a:cubicBezTo>
                <a:cubicBezTo>
                  <a:pt x="526299" y="584399"/>
                  <a:pt x="268234" y="598931"/>
                  <a:pt x="0" y="572699"/>
                </a:cubicBezTo>
                <a:cubicBezTo>
                  <a:pt x="8073" y="433965"/>
                  <a:pt x="16782" y="221977"/>
                  <a:pt x="0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504915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>
                <a:sym typeface="David"/>
              </a:rPr>
              <a:t>ENERGY </a:t>
            </a:r>
            <a:r>
              <a:rPr lang="en-US" dirty="0">
                <a:sym typeface="David"/>
              </a:rPr>
              <a:t>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David"/>
              </a:rPr>
              <a:t>(2.3, -0.2</a:t>
            </a:r>
            <a:r>
              <a:rPr lang="en-US" dirty="0">
                <a:sym typeface="David"/>
              </a:rPr>
              <a:t>, 0, ... , 3.2)</a:t>
            </a:r>
            <a:endParaRPr dirty="0">
              <a:sym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5789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תמונה 101">
            <a:extLst>
              <a:ext uri="{FF2B5EF4-FFF2-40B4-BE49-F238E27FC236}">
                <a16:creationId xmlns:a16="http://schemas.microsoft.com/office/drawing/2014/main" id="{1E941549-4A73-480B-AB9D-2239C9EA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99917" y="4270185"/>
            <a:ext cx="175094" cy="210112"/>
          </a:xfrm>
          <a:prstGeom prst="rect">
            <a:avLst/>
          </a:prstGeom>
        </p:spPr>
      </p:pic>
      <p:sp>
        <p:nvSpPr>
          <p:cNvPr id="91" name="מלבן 90">
            <a:extLst>
              <a:ext uri="{FF2B5EF4-FFF2-40B4-BE49-F238E27FC236}">
                <a16:creationId xmlns:a16="http://schemas.microsoft.com/office/drawing/2014/main" id="{1DDBB81D-BFB2-41E4-B0EC-EC88B3C85EF6}"/>
              </a:ext>
            </a:extLst>
          </p:cNvPr>
          <p:cNvSpPr/>
          <p:nvPr/>
        </p:nvSpPr>
        <p:spPr>
          <a:xfrm>
            <a:off x="224292" y="164176"/>
            <a:ext cx="3930433" cy="349397"/>
          </a:xfrm>
          <a:custGeom>
            <a:avLst/>
            <a:gdLst>
              <a:gd name="connsiteX0" fmla="*/ 0 w 3930433"/>
              <a:gd name="connsiteY0" fmla="*/ 0 h 349397"/>
              <a:gd name="connsiteX1" fmla="*/ 615768 w 3930433"/>
              <a:gd name="connsiteY1" fmla="*/ 0 h 349397"/>
              <a:gd name="connsiteX2" fmla="*/ 1231536 w 3930433"/>
              <a:gd name="connsiteY2" fmla="*/ 0 h 349397"/>
              <a:gd name="connsiteX3" fmla="*/ 1768695 w 3930433"/>
              <a:gd name="connsiteY3" fmla="*/ 0 h 349397"/>
              <a:gd name="connsiteX4" fmla="*/ 2463071 w 3930433"/>
              <a:gd name="connsiteY4" fmla="*/ 0 h 349397"/>
              <a:gd name="connsiteX5" fmla="*/ 3118144 w 3930433"/>
              <a:gd name="connsiteY5" fmla="*/ 0 h 349397"/>
              <a:gd name="connsiteX6" fmla="*/ 3930433 w 3930433"/>
              <a:gd name="connsiteY6" fmla="*/ 0 h 349397"/>
              <a:gd name="connsiteX7" fmla="*/ 3930433 w 3930433"/>
              <a:gd name="connsiteY7" fmla="*/ 349397 h 349397"/>
              <a:gd name="connsiteX8" fmla="*/ 3196752 w 3930433"/>
              <a:gd name="connsiteY8" fmla="*/ 349397 h 349397"/>
              <a:gd name="connsiteX9" fmla="*/ 2463071 w 3930433"/>
              <a:gd name="connsiteY9" fmla="*/ 349397 h 349397"/>
              <a:gd name="connsiteX10" fmla="*/ 1768695 w 3930433"/>
              <a:gd name="connsiteY10" fmla="*/ 349397 h 349397"/>
              <a:gd name="connsiteX11" fmla="*/ 1113623 w 3930433"/>
              <a:gd name="connsiteY11" fmla="*/ 349397 h 349397"/>
              <a:gd name="connsiteX12" fmla="*/ 576464 w 3930433"/>
              <a:gd name="connsiteY12" fmla="*/ 349397 h 349397"/>
              <a:gd name="connsiteX13" fmla="*/ 0 w 3930433"/>
              <a:gd name="connsiteY13" fmla="*/ 349397 h 349397"/>
              <a:gd name="connsiteX14" fmla="*/ 0 w 3930433"/>
              <a:gd name="connsiteY14" fmla="*/ 0 h 3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0433" h="349397" fill="none" extrusionOk="0">
                <a:moveTo>
                  <a:pt x="0" y="0"/>
                </a:moveTo>
                <a:cubicBezTo>
                  <a:pt x="142302" y="18561"/>
                  <a:pt x="309123" y="-19008"/>
                  <a:pt x="615768" y="0"/>
                </a:cubicBezTo>
                <a:cubicBezTo>
                  <a:pt x="922413" y="19008"/>
                  <a:pt x="1043016" y="-16801"/>
                  <a:pt x="1231536" y="0"/>
                </a:cubicBezTo>
                <a:cubicBezTo>
                  <a:pt x="1420056" y="16801"/>
                  <a:pt x="1656158" y="-13648"/>
                  <a:pt x="1768695" y="0"/>
                </a:cubicBezTo>
                <a:cubicBezTo>
                  <a:pt x="1881232" y="13648"/>
                  <a:pt x="2140859" y="-34157"/>
                  <a:pt x="2463071" y="0"/>
                </a:cubicBezTo>
                <a:cubicBezTo>
                  <a:pt x="2785283" y="34157"/>
                  <a:pt x="2974172" y="28776"/>
                  <a:pt x="3118144" y="0"/>
                </a:cubicBezTo>
                <a:cubicBezTo>
                  <a:pt x="3262116" y="-28776"/>
                  <a:pt x="3527959" y="-36927"/>
                  <a:pt x="3930433" y="0"/>
                </a:cubicBezTo>
                <a:cubicBezTo>
                  <a:pt x="3926404" y="93632"/>
                  <a:pt x="3929257" y="192669"/>
                  <a:pt x="3930433" y="349397"/>
                </a:cubicBezTo>
                <a:cubicBezTo>
                  <a:pt x="3778862" y="320618"/>
                  <a:pt x="3469357" y="374330"/>
                  <a:pt x="3196752" y="349397"/>
                </a:cubicBezTo>
                <a:cubicBezTo>
                  <a:pt x="2924147" y="324464"/>
                  <a:pt x="2661218" y="336333"/>
                  <a:pt x="2463071" y="349397"/>
                </a:cubicBezTo>
                <a:cubicBezTo>
                  <a:pt x="2264924" y="362461"/>
                  <a:pt x="2086302" y="343363"/>
                  <a:pt x="1768695" y="349397"/>
                </a:cubicBezTo>
                <a:cubicBezTo>
                  <a:pt x="1451088" y="355431"/>
                  <a:pt x="1262992" y="350985"/>
                  <a:pt x="1113623" y="349397"/>
                </a:cubicBezTo>
                <a:cubicBezTo>
                  <a:pt x="964254" y="347809"/>
                  <a:pt x="769853" y="371327"/>
                  <a:pt x="576464" y="349397"/>
                </a:cubicBezTo>
                <a:cubicBezTo>
                  <a:pt x="383075" y="327467"/>
                  <a:pt x="122773" y="329688"/>
                  <a:pt x="0" y="349397"/>
                </a:cubicBezTo>
                <a:cubicBezTo>
                  <a:pt x="15843" y="192841"/>
                  <a:pt x="10042" y="126497"/>
                  <a:pt x="0" y="0"/>
                </a:cubicBezTo>
                <a:close/>
              </a:path>
              <a:path w="3930433" h="349397" stroke="0" extrusionOk="0">
                <a:moveTo>
                  <a:pt x="0" y="0"/>
                </a:moveTo>
                <a:cubicBezTo>
                  <a:pt x="198144" y="8682"/>
                  <a:pt x="297778" y="-14562"/>
                  <a:pt x="537159" y="0"/>
                </a:cubicBezTo>
                <a:cubicBezTo>
                  <a:pt x="776540" y="14562"/>
                  <a:pt x="1068787" y="13179"/>
                  <a:pt x="1270840" y="0"/>
                </a:cubicBezTo>
                <a:cubicBezTo>
                  <a:pt x="1472893" y="-13179"/>
                  <a:pt x="1783603" y="35180"/>
                  <a:pt x="2004521" y="0"/>
                </a:cubicBezTo>
                <a:cubicBezTo>
                  <a:pt x="2225439" y="-35180"/>
                  <a:pt x="2496718" y="-28883"/>
                  <a:pt x="2620289" y="0"/>
                </a:cubicBezTo>
                <a:cubicBezTo>
                  <a:pt x="2743860" y="28883"/>
                  <a:pt x="3020897" y="-17218"/>
                  <a:pt x="3353969" y="0"/>
                </a:cubicBezTo>
                <a:cubicBezTo>
                  <a:pt x="3687041" y="17218"/>
                  <a:pt x="3797929" y="5691"/>
                  <a:pt x="3930433" y="0"/>
                </a:cubicBezTo>
                <a:cubicBezTo>
                  <a:pt x="3923740" y="158305"/>
                  <a:pt x="3925983" y="272182"/>
                  <a:pt x="3930433" y="349397"/>
                </a:cubicBezTo>
                <a:cubicBezTo>
                  <a:pt x="3683925" y="368825"/>
                  <a:pt x="3551731" y="351803"/>
                  <a:pt x="3314665" y="349397"/>
                </a:cubicBezTo>
                <a:cubicBezTo>
                  <a:pt x="3077599" y="346991"/>
                  <a:pt x="2900702" y="333782"/>
                  <a:pt x="2580984" y="349397"/>
                </a:cubicBezTo>
                <a:cubicBezTo>
                  <a:pt x="2261266" y="365012"/>
                  <a:pt x="2224107" y="369049"/>
                  <a:pt x="1886608" y="349397"/>
                </a:cubicBezTo>
                <a:cubicBezTo>
                  <a:pt x="1549109" y="329745"/>
                  <a:pt x="1436180" y="318390"/>
                  <a:pt x="1152927" y="349397"/>
                </a:cubicBezTo>
                <a:cubicBezTo>
                  <a:pt x="869674" y="380404"/>
                  <a:pt x="859752" y="362196"/>
                  <a:pt x="576464" y="349397"/>
                </a:cubicBezTo>
                <a:cubicBezTo>
                  <a:pt x="293176" y="336598"/>
                  <a:pt x="284924" y="321350"/>
                  <a:pt x="0" y="349397"/>
                </a:cubicBezTo>
                <a:cubicBezTo>
                  <a:pt x="3594" y="227243"/>
                  <a:pt x="3966" y="158499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2595" y="112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Setup</a:t>
            </a:r>
            <a:endParaRPr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17D8A3B-E366-4C59-B20A-C7149B042CF4}"/>
              </a:ext>
            </a:extLst>
          </p:cNvPr>
          <p:cNvSpPr txBox="1"/>
          <p:nvPr/>
        </p:nvSpPr>
        <p:spPr>
          <a:xfrm>
            <a:off x="1734790" y="599542"/>
            <a:ext cx="21222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b="1" dirty="0">
                <a:solidFill>
                  <a:srgbClr val="595959"/>
                </a:solidFill>
              </a:rPr>
              <a:t>Short description of Startup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B9AD75-BE24-4E1C-A1DB-7EA10CDA565E}"/>
              </a:ext>
            </a:extLst>
          </p:cNvPr>
          <p:cNvSpPr txBox="1"/>
          <p:nvPr/>
        </p:nvSpPr>
        <p:spPr>
          <a:xfrm>
            <a:off x="5726884" y="1786069"/>
            <a:ext cx="1094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Word Vector</a:t>
            </a: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B7EC6FD0-9CC5-4B86-B65F-07B76DD2A6E0}"/>
              </a:ext>
            </a:extLst>
          </p:cNvPr>
          <p:cNvSpPr/>
          <p:nvPr/>
        </p:nvSpPr>
        <p:spPr>
          <a:xfrm rot="5400000">
            <a:off x="2541527" y="1354971"/>
            <a:ext cx="459232" cy="369332"/>
          </a:xfrm>
          <a:custGeom>
            <a:avLst/>
            <a:gdLst>
              <a:gd name="connsiteX0" fmla="*/ 0 w 459232"/>
              <a:gd name="connsiteY0" fmla="*/ 81308 h 369332"/>
              <a:gd name="connsiteX1" fmla="*/ 237592 w 459232"/>
              <a:gd name="connsiteY1" fmla="*/ 81308 h 369332"/>
              <a:gd name="connsiteX2" fmla="*/ 237592 w 459232"/>
              <a:gd name="connsiteY2" fmla="*/ 0 h 369332"/>
              <a:gd name="connsiteX3" fmla="*/ 459232 w 459232"/>
              <a:gd name="connsiteY3" fmla="*/ 184666 h 369332"/>
              <a:gd name="connsiteX4" fmla="*/ 237592 w 459232"/>
              <a:gd name="connsiteY4" fmla="*/ 369332 h 369332"/>
              <a:gd name="connsiteX5" fmla="*/ 237592 w 459232"/>
              <a:gd name="connsiteY5" fmla="*/ 288024 h 369332"/>
              <a:gd name="connsiteX6" fmla="*/ 0 w 459232"/>
              <a:gd name="connsiteY6" fmla="*/ 288024 h 369332"/>
              <a:gd name="connsiteX7" fmla="*/ 0 w 459232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232" h="369332" extrusionOk="0">
                <a:moveTo>
                  <a:pt x="0" y="81308"/>
                </a:moveTo>
                <a:cubicBezTo>
                  <a:pt x="106593" y="89760"/>
                  <a:pt x="145548" y="75472"/>
                  <a:pt x="237592" y="81308"/>
                </a:cubicBezTo>
                <a:cubicBezTo>
                  <a:pt x="236025" y="52545"/>
                  <a:pt x="238510" y="23174"/>
                  <a:pt x="237592" y="0"/>
                </a:cubicBezTo>
                <a:cubicBezTo>
                  <a:pt x="340390" y="87368"/>
                  <a:pt x="351361" y="104069"/>
                  <a:pt x="459232" y="184666"/>
                </a:cubicBezTo>
                <a:cubicBezTo>
                  <a:pt x="417415" y="230464"/>
                  <a:pt x="296994" y="334576"/>
                  <a:pt x="237592" y="369332"/>
                </a:cubicBezTo>
                <a:cubicBezTo>
                  <a:pt x="239995" y="331986"/>
                  <a:pt x="235738" y="316804"/>
                  <a:pt x="237592" y="288024"/>
                </a:cubicBezTo>
                <a:cubicBezTo>
                  <a:pt x="150662" y="288621"/>
                  <a:pt x="64442" y="278083"/>
                  <a:pt x="0" y="288024"/>
                </a:cubicBezTo>
                <a:cubicBezTo>
                  <a:pt x="-1650" y="246274"/>
                  <a:pt x="-2512" y="133333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00222495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BA3F089-8C74-4B8C-BBE3-D177A1454F91}"/>
              </a:ext>
            </a:extLst>
          </p:cNvPr>
          <p:cNvSpPr txBox="1"/>
          <p:nvPr/>
        </p:nvSpPr>
        <p:spPr>
          <a:xfrm>
            <a:off x="5759318" y="606255"/>
            <a:ext cx="1094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b="1" dirty="0">
                <a:solidFill>
                  <a:srgbClr val="595959"/>
                </a:solidFill>
              </a:rPr>
              <a:t>Startup</a:t>
            </a:r>
          </a:p>
          <a:p>
            <a:pPr lvl="0" algn="ctr">
              <a:buSzPts val="1100"/>
            </a:pPr>
            <a:r>
              <a:rPr lang="en-US" sz="1800" b="1" dirty="0">
                <a:solidFill>
                  <a:srgbClr val="595959"/>
                </a:solidFill>
              </a:rPr>
              <a:t>Name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3BB1C33-0894-4445-8712-1C5DFCEB7FF5}"/>
              </a:ext>
            </a:extLst>
          </p:cNvPr>
          <p:cNvSpPr txBox="1"/>
          <p:nvPr/>
        </p:nvSpPr>
        <p:spPr>
          <a:xfrm>
            <a:off x="2006805" y="1838033"/>
            <a:ext cx="15782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TF-IDF</a:t>
            </a:r>
          </a:p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Assessment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127DC85-DCFE-47B9-A514-C82E940D244C}"/>
              </a:ext>
            </a:extLst>
          </p:cNvPr>
          <p:cNvSpPr txBox="1"/>
          <p:nvPr/>
        </p:nvSpPr>
        <p:spPr>
          <a:xfrm>
            <a:off x="1963366" y="3021851"/>
            <a:ext cx="1578255" cy="38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Embedment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5DFCEAA-C7CE-4A0C-9741-6E38FDC2E4B9}"/>
              </a:ext>
            </a:extLst>
          </p:cNvPr>
          <p:cNvSpPr txBox="1"/>
          <p:nvPr/>
        </p:nvSpPr>
        <p:spPr>
          <a:xfrm>
            <a:off x="5510399" y="3030785"/>
            <a:ext cx="15782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Model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E8A60FA5-3EB7-40B9-B293-42DAEFD15137}"/>
              </a:ext>
            </a:extLst>
          </p:cNvPr>
          <p:cNvSpPr txBox="1"/>
          <p:nvPr/>
        </p:nvSpPr>
        <p:spPr>
          <a:xfrm rot="1045847">
            <a:off x="2777944" y="2613414"/>
            <a:ext cx="824216" cy="2866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200" dirty="0">
                <a:solidFill>
                  <a:schemeClr val="tx1"/>
                </a:solidFill>
              </a:rPr>
              <a:t>GloVe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21C78FA-71E6-4E68-83EC-44EE923A7003}"/>
              </a:ext>
            </a:extLst>
          </p:cNvPr>
          <p:cNvSpPr txBox="1"/>
          <p:nvPr/>
        </p:nvSpPr>
        <p:spPr>
          <a:xfrm>
            <a:off x="5298081" y="3979488"/>
            <a:ext cx="195174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600" dirty="0">
                <a:solidFill>
                  <a:srgbClr val="595959"/>
                </a:solidFill>
              </a:rPr>
              <a:t>Template selection:</a:t>
            </a:r>
          </a:p>
          <a:p>
            <a:pPr algn="ctr">
              <a:buSzPts val="1100"/>
            </a:pPr>
            <a:r>
              <a:rPr lang="en-US" sz="1600" dirty="0">
                <a:solidFill>
                  <a:srgbClr val="595959"/>
                </a:solidFill>
              </a:rPr>
              <a:t>1-word / 2-words</a:t>
            </a:r>
          </a:p>
        </p:txBody>
      </p:sp>
      <p:sp>
        <p:nvSpPr>
          <p:cNvPr id="32" name="חץ: ימינה 31">
            <a:extLst>
              <a:ext uri="{FF2B5EF4-FFF2-40B4-BE49-F238E27FC236}">
                <a16:creationId xmlns:a16="http://schemas.microsoft.com/office/drawing/2014/main" id="{2F4EB9E9-EDAB-4722-BC7F-A968B8D878CE}"/>
              </a:ext>
            </a:extLst>
          </p:cNvPr>
          <p:cNvSpPr/>
          <p:nvPr/>
        </p:nvSpPr>
        <p:spPr>
          <a:xfrm rot="5400000">
            <a:off x="2527013" y="2613780"/>
            <a:ext cx="459232" cy="369332"/>
          </a:xfrm>
          <a:custGeom>
            <a:avLst/>
            <a:gdLst>
              <a:gd name="connsiteX0" fmla="*/ 0 w 459232"/>
              <a:gd name="connsiteY0" fmla="*/ 81308 h 369332"/>
              <a:gd name="connsiteX1" fmla="*/ 237592 w 459232"/>
              <a:gd name="connsiteY1" fmla="*/ 81308 h 369332"/>
              <a:gd name="connsiteX2" fmla="*/ 237592 w 459232"/>
              <a:gd name="connsiteY2" fmla="*/ 0 h 369332"/>
              <a:gd name="connsiteX3" fmla="*/ 459232 w 459232"/>
              <a:gd name="connsiteY3" fmla="*/ 184666 h 369332"/>
              <a:gd name="connsiteX4" fmla="*/ 237592 w 459232"/>
              <a:gd name="connsiteY4" fmla="*/ 369332 h 369332"/>
              <a:gd name="connsiteX5" fmla="*/ 237592 w 459232"/>
              <a:gd name="connsiteY5" fmla="*/ 288024 h 369332"/>
              <a:gd name="connsiteX6" fmla="*/ 0 w 459232"/>
              <a:gd name="connsiteY6" fmla="*/ 288024 h 369332"/>
              <a:gd name="connsiteX7" fmla="*/ 0 w 459232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232" h="369332" extrusionOk="0">
                <a:moveTo>
                  <a:pt x="0" y="81308"/>
                </a:moveTo>
                <a:cubicBezTo>
                  <a:pt x="84890" y="91080"/>
                  <a:pt x="149536" y="89522"/>
                  <a:pt x="237592" y="81308"/>
                </a:cubicBezTo>
                <a:cubicBezTo>
                  <a:pt x="238052" y="45885"/>
                  <a:pt x="236377" y="36562"/>
                  <a:pt x="237592" y="0"/>
                </a:cubicBezTo>
                <a:cubicBezTo>
                  <a:pt x="312352" y="43859"/>
                  <a:pt x="389697" y="137533"/>
                  <a:pt x="459232" y="184666"/>
                </a:cubicBezTo>
                <a:cubicBezTo>
                  <a:pt x="371468" y="250706"/>
                  <a:pt x="290161" y="312906"/>
                  <a:pt x="237592" y="369332"/>
                </a:cubicBezTo>
                <a:cubicBezTo>
                  <a:pt x="239683" y="352157"/>
                  <a:pt x="239360" y="322262"/>
                  <a:pt x="237592" y="288024"/>
                </a:cubicBezTo>
                <a:cubicBezTo>
                  <a:pt x="156284" y="290326"/>
                  <a:pt x="102787" y="288987"/>
                  <a:pt x="0" y="288024"/>
                </a:cubicBezTo>
                <a:cubicBezTo>
                  <a:pt x="2218" y="209181"/>
                  <a:pt x="8885" y="177780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33171670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4E9BF43D-605C-4AF8-BB6F-A192D001DD9C}"/>
              </a:ext>
            </a:extLst>
          </p:cNvPr>
          <p:cNvSpPr txBox="1"/>
          <p:nvPr/>
        </p:nvSpPr>
        <p:spPr>
          <a:xfrm>
            <a:off x="2047584" y="4023689"/>
            <a:ext cx="1472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Weighted mean</a:t>
            </a:r>
          </a:p>
        </p:txBody>
      </p:sp>
      <p:sp>
        <p:nvSpPr>
          <p:cNvPr id="36" name="חץ: ימינה 35">
            <a:extLst>
              <a:ext uri="{FF2B5EF4-FFF2-40B4-BE49-F238E27FC236}">
                <a16:creationId xmlns:a16="http://schemas.microsoft.com/office/drawing/2014/main" id="{EC582F2F-5A9A-4312-A2CF-095A5DB0248C}"/>
              </a:ext>
            </a:extLst>
          </p:cNvPr>
          <p:cNvSpPr/>
          <p:nvPr/>
        </p:nvSpPr>
        <p:spPr>
          <a:xfrm rot="5400000">
            <a:off x="2522877" y="3533258"/>
            <a:ext cx="459232" cy="369332"/>
          </a:xfrm>
          <a:custGeom>
            <a:avLst/>
            <a:gdLst>
              <a:gd name="connsiteX0" fmla="*/ 0 w 459232"/>
              <a:gd name="connsiteY0" fmla="*/ 81308 h 369332"/>
              <a:gd name="connsiteX1" fmla="*/ 237592 w 459232"/>
              <a:gd name="connsiteY1" fmla="*/ 81308 h 369332"/>
              <a:gd name="connsiteX2" fmla="*/ 237592 w 459232"/>
              <a:gd name="connsiteY2" fmla="*/ 0 h 369332"/>
              <a:gd name="connsiteX3" fmla="*/ 459232 w 459232"/>
              <a:gd name="connsiteY3" fmla="*/ 184666 h 369332"/>
              <a:gd name="connsiteX4" fmla="*/ 237592 w 459232"/>
              <a:gd name="connsiteY4" fmla="*/ 369332 h 369332"/>
              <a:gd name="connsiteX5" fmla="*/ 237592 w 459232"/>
              <a:gd name="connsiteY5" fmla="*/ 288024 h 369332"/>
              <a:gd name="connsiteX6" fmla="*/ 0 w 459232"/>
              <a:gd name="connsiteY6" fmla="*/ 288024 h 369332"/>
              <a:gd name="connsiteX7" fmla="*/ 0 w 459232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232" h="369332" extrusionOk="0">
                <a:moveTo>
                  <a:pt x="0" y="81308"/>
                </a:moveTo>
                <a:cubicBezTo>
                  <a:pt x="95594" y="83784"/>
                  <a:pt x="126160" y="87541"/>
                  <a:pt x="237592" y="81308"/>
                </a:cubicBezTo>
                <a:cubicBezTo>
                  <a:pt x="238123" y="56580"/>
                  <a:pt x="238301" y="17301"/>
                  <a:pt x="237592" y="0"/>
                </a:cubicBezTo>
                <a:cubicBezTo>
                  <a:pt x="332444" y="83645"/>
                  <a:pt x="373168" y="127954"/>
                  <a:pt x="459232" y="184666"/>
                </a:cubicBezTo>
                <a:cubicBezTo>
                  <a:pt x="352129" y="266983"/>
                  <a:pt x="302007" y="328243"/>
                  <a:pt x="237592" y="369332"/>
                </a:cubicBezTo>
                <a:cubicBezTo>
                  <a:pt x="235134" y="338611"/>
                  <a:pt x="236979" y="324272"/>
                  <a:pt x="237592" y="288024"/>
                </a:cubicBezTo>
                <a:cubicBezTo>
                  <a:pt x="152659" y="296698"/>
                  <a:pt x="72837" y="279868"/>
                  <a:pt x="0" y="288024"/>
                </a:cubicBezTo>
                <a:cubicBezTo>
                  <a:pt x="-9193" y="212825"/>
                  <a:pt x="8013" y="181244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6075961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חץ: ימינה 36">
            <a:extLst>
              <a:ext uri="{FF2B5EF4-FFF2-40B4-BE49-F238E27FC236}">
                <a16:creationId xmlns:a16="http://schemas.microsoft.com/office/drawing/2014/main" id="{BEA23EDB-B2C2-472D-88D8-373C4EB1BC6D}"/>
              </a:ext>
            </a:extLst>
          </p:cNvPr>
          <p:cNvSpPr/>
          <p:nvPr/>
        </p:nvSpPr>
        <p:spPr>
          <a:xfrm>
            <a:off x="3589890" y="4110965"/>
            <a:ext cx="1603715" cy="369332"/>
          </a:xfrm>
          <a:custGeom>
            <a:avLst/>
            <a:gdLst>
              <a:gd name="connsiteX0" fmla="*/ 0 w 1603715"/>
              <a:gd name="connsiteY0" fmla="*/ 81308 h 369332"/>
              <a:gd name="connsiteX1" fmla="*/ 663396 w 1603715"/>
              <a:gd name="connsiteY1" fmla="*/ 81308 h 369332"/>
              <a:gd name="connsiteX2" fmla="*/ 1382075 w 1603715"/>
              <a:gd name="connsiteY2" fmla="*/ 81308 h 369332"/>
              <a:gd name="connsiteX3" fmla="*/ 1382075 w 1603715"/>
              <a:gd name="connsiteY3" fmla="*/ 0 h 369332"/>
              <a:gd name="connsiteX4" fmla="*/ 1603715 w 1603715"/>
              <a:gd name="connsiteY4" fmla="*/ 184666 h 369332"/>
              <a:gd name="connsiteX5" fmla="*/ 1382075 w 1603715"/>
              <a:gd name="connsiteY5" fmla="*/ 369332 h 369332"/>
              <a:gd name="connsiteX6" fmla="*/ 1382075 w 1603715"/>
              <a:gd name="connsiteY6" fmla="*/ 288024 h 369332"/>
              <a:gd name="connsiteX7" fmla="*/ 663396 w 1603715"/>
              <a:gd name="connsiteY7" fmla="*/ 288024 h 369332"/>
              <a:gd name="connsiteX8" fmla="*/ 0 w 1603715"/>
              <a:gd name="connsiteY8" fmla="*/ 288024 h 369332"/>
              <a:gd name="connsiteX9" fmla="*/ 0 w 1603715"/>
              <a:gd name="connsiteY9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715" h="369332" extrusionOk="0">
                <a:moveTo>
                  <a:pt x="0" y="81308"/>
                </a:moveTo>
                <a:cubicBezTo>
                  <a:pt x="168438" y="62611"/>
                  <a:pt x="445220" y="83717"/>
                  <a:pt x="663396" y="81308"/>
                </a:cubicBezTo>
                <a:cubicBezTo>
                  <a:pt x="881572" y="78899"/>
                  <a:pt x="1196278" y="50942"/>
                  <a:pt x="1382075" y="81308"/>
                </a:cubicBezTo>
                <a:cubicBezTo>
                  <a:pt x="1385408" y="61683"/>
                  <a:pt x="1381469" y="39121"/>
                  <a:pt x="1382075" y="0"/>
                </a:cubicBezTo>
                <a:cubicBezTo>
                  <a:pt x="1457368" y="76253"/>
                  <a:pt x="1534208" y="108716"/>
                  <a:pt x="1603715" y="184666"/>
                </a:cubicBezTo>
                <a:cubicBezTo>
                  <a:pt x="1534599" y="245408"/>
                  <a:pt x="1495607" y="290111"/>
                  <a:pt x="1382075" y="369332"/>
                </a:cubicBezTo>
                <a:cubicBezTo>
                  <a:pt x="1381212" y="337841"/>
                  <a:pt x="1385566" y="309519"/>
                  <a:pt x="1382075" y="288024"/>
                </a:cubicBezTo>
                <a:cubicBezTo>
                  <a:pt x="1102927" y="285644"/>
                  <a:pt x="819579" y="301244"/>
                  <a:pt x="663396" y="288024"/>
                </a:cubicBezTo>
                <a:cubicBezTo>
                  <a:pt x="507213" y="274804"/>
                  <a:pt x="161041" y="302503"/>
                  <a:pt x="0" y="288024"/>
                </a:cubicBezTo>
                <a:cubicBezTo>
                  <a:pt x="-5397" y="188308"/>
                  <a:pt x="-6794" y="157263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95021031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78195149-090F-4900-9487-B3694DB29A03}"/>
              </a:ext>
            </a:extLst>
          </p:cNvPr>
          <p:cNvSpPr/>
          <p:nvPr/>
        </p:nvSpPr>
        <p:spPr>
          <a:xfrm rot="16200000">
            <a:off x="5853534" y="2550482"/>
            <a:ext cx="461180" cy="369332"/>
          </a:xfrm>
          <a:custGeom>
            <a:avLst/>
            <a:gdLst>
              <a:gd name="connsiteX0" fmla="*/ 0 w 461180"/>
              <a:gd name="connsiteY0" fmla="*/ 81308 h 369332"/>
              <a:gd name="connsiteX1" fmla="*/ 239540 w 461180"/>
              <a:gd name="connsiteY1" fmla="*/ 81308 h 369332"/>
              <a:gd name="connsiteX2" fmla="*/ 239540 w 461180"/>
              <a:gd name="connsiteY2" fmla="*/ 0 h 369332"/>
              <a:gd name="connsiteX3" fmla="*/ 461180 w 461180"/>
              <a:gd name="connsiteY3" fmla="*/ 184666 h 369332"/>
              <a:gd name="connsiteX4" fmla="*/ 239540 w 461180"/>
              <a:gd name="connsiteY4" fmla="*/ 369332 h 369332"/>
              <a:gd name="connsiteX5" fmla="*/ 239540 w 461180"/>
              <a:gd name="connsiteY5" fmla="*/ 288024 h 369332"/>
              <a:gd name="connsiteX6" fmla="*/ 0 w 461180"/>
              <a:gd name="connsiteY6" fmla="*/ 288024 h 369332"/>
              <a:gd name="connsiteX7" fmla="*/ 0 w 461180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80" h="369332" extrusionOk="0">
                <a:moveTo>
                  <a:pt x="0" y="81308"/>
                </a:moveTo>
                <a:cubicBezTo>
                  <a:pt x="89899" y="82336"/>
                  <a:pt x="187251" y="82067"/>
                  <a:pt x="239540" y="81308"/>
                </a:cubicBezTo>
                <a:cubicBezTo>
                  <a:pt x="236749" y="60925"/>
                  <a:pt x="239862" y="38007"/>
                  <a:pt x="239540" y="0"/>
                </a:cubicBezTo>
                <a:cubicBezTo>
                  <a:pt x="308343" y="60801"/>
                  <a:pt x="395996" y="121491"/>
                  <a:pt x="461180" y="184666"/>
                </a:cubicBezTo>
                <a:cubicBezTo>
                  <a:pt x="401469" y="225161"/>
                  <a:pt x="335804" y="284289"/>
                  <a:pt x="239540" y="369332"/>
                </a:cubicBezTo>
                <a:cubicBezTo>
                  <a:pt x="240276" y="333903"/>
                  <a:pt x="236242" y="319247"/>
                  <a:pt x="239540" y="288024"/>
                </a:cubicBezTo>
                <a:cubicBezTo>
                  <a:pt x="171874" y="282925"/>
                  <a:pt x="75968" y="288548"/>
                  <a:pt x="0" y="288024"/>
                </a:cubicBezTo>
                <a:cubicBezTo>
                  <a:pt x="-2322" y="186856"/>
                  <a:pt x="-289" y="139137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67630757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id="{7C22BA31-FD67-4BD8-A2E9-098B1F9E0F36}"/>
              </a:ext>
            </a:extLst>
          </p:cNvPr>
          <p:cNvSpPr/>
          <p:nvPr/>
        </p:nvSpPr>
        <p:spPr>
          <a:xfrm rot="16200000">
            <a:off x="6024431" y="3516303"/>
            <a:ext cx="461180" cy="369332"/>
          </a:xfrm>
          <a:custGeom>
            <a:avLst/>
            <a:gdLst>
              <a:gd name="connsiteX0" fmla="*/ 0 w 461180"/>
              <a:gd name="connsiteY0" fmla="*/ 81308 h 369332"/>
              <a:gd name="connsiteX1" fmla="*/ 239540 w 461180"/>
              <a:gd name="connsiteY1" fmla="*/ 81308 h 369332"/>
              <a:gd name="connsiteX2" fmla="*/ 239540 w 461180"/>
              <a:gd name="connsiteY2" fmla="*/ 0 h 369332"/>
              <a:gd name="connsiteX3" fmla="*/ 461180 w 461180"/>
              <a:gd name="connsiteY3" fmla="*/ 184666 h 369332"/>
              <a:gd name="connsiteX4" fmla="*/ 239540 w 461180"/>
              <a:gd name="connsiteY4" fmla="*/ 369332 h 369332"/>
              <a:gd name="connsiteX5" fmla="*/ 239540 w 461180"/>
              <a:gd name="connsiteY5" fmla="*/ 288024 h 369332"/>
              <a:gd name="connsiteX6" fmla="*/ 0 w 461180"/>
              <a:gd name="connsiteY6" fmla="*/ 288024 h 369332"/>
              <a:gd name="connsiteX7" fmla="*/ 0 w 461180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80" h="369332" extrusionOk="0">
                <a:moveTo>
                  <a:pt x="0" y="81308"/>
                </a:moveTo>
                <a:cubicBezTo>
                  <a:pt x="104862" y="90310"/>
                  <a:pt x="145860" y="73754"/>
                  <a:pt x="239540" y="81308"/>
                </a:cubicBezTo>
                <a:cubicBezTo>
                  <a:pt x="237318" y="44921"/>
                  <a:pt x="239426" y="19081"/>
                  <a:pt x="239540" y="0"/>
                </a:cubicBezTo>
                <a:cubicBezTo>
                  <a:pt x="331475" y="68124"/>
                  <a:pt x="386919" y="136296"/>
                  <a:pt x="461180" y="184666"/>
                </a:cubicBezTo>
                <a:cubicBezTo>
                  <a:pt x="404157" y="245959"/>
                  <a:pt x="296076" y="327546"/>
                  <a:pt x="239540" y="369332"/>
                </a:cubicBezTo>
                <a:cubicBezTo>
                  <a:pt x="236460" y="339650"/>
                  <a:pt x="240430" y="324249"/>
                  <a:pt x="239540" y="288024"/>
                </a:cubicBezTo>
                <a:cubicBezTo>
                  <a:pt x="178807" y="284140"/>
                  <a:pt x="98150" y="287258"/>
                  <a:pt x="0" y="288024"/>
                </a:cubicBezTo>
                <a:cubicBezTo>
                  <a:pt x="5060" y="208508"/>
                  <a:pt x="6728" y="176071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2440489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6">
            <a:extLst>
              <a:ext uri="{FF2B5EF4-FFF2-40B4-BE49-F238E27FC236}">
                <a16:creationId xmlns:a16="http://schemas.microsoft.com/office/drawing/2014/main" id="{9F3989AC-062A-4371-B03C-77E37897A0CE}"/>
              </a:ext>
            </a:extLst>
          </p:cNvPr>
          <p:cNvSpPr/>
          <p:nvPr/>
        </p:nvSpPr>
        <p:spPr>
          <a:xfrm rot="5400000">
            <a:off x="6323465" y="2598077"/>
            <a:ext cx="461180" cy="369332"/>
          </a:xfrm>
          <a:custGeom>
            <a:avLst/>
            <a:gdLst>
              <a:gd name="connsiteX0" fmla="*/ 0 w 461180"/>
              <a:gd name="connsiteY0" fmla="*/ 85860 h 369332"/>
              <a:gd name="connsiteX1" fmla="*/ 285644 w 461180"/>
              <a:gd name="connsiteY1" fmla="*/ 85860 h 369332"/>
              <a:gd name="connsiteX2" fmla="*/ 285644 w 461180"/>
              <a:gd name="connsiteY2" fmla="*/ 0 h 369332"/>
              <a:gd name="connsiteX3" fmla="*/ 461180 w 461180"/>
              <a:gd name="connsiteY3" fmla="*/ 184666 h 369332"/>
              <a:gd name="connsiteX4" fmla="*/ 285644 w 461180"/>
              <a:gd name="connsiteY4" fmla="*/ 369332 h 369332"/>
              <a:gd name="connsiteX5" fmla="*/ 285644 w 461180"/>
              <a:gd name="connsiteY5" fmla="*/ 283472 h 369332"/>
              <a:gd name="connsiteX6" fmla="*/ 0 w 461180"/>
              <a:gd name="connsiteY6" fmla="*/ 283472 h 369332"/>
              <a:gd name="connsiteX7" fmla="*/ 0 w 461180"/>
              <a:gd name="connsiteY7" fmla="*/ 8586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80" h="369332" extrusionOk="0">
                <a:moveTo>
                  <a:pt x="0" y="85860"/>
                </a:moveTo>
                <a:cubicBezTo>
                  <a:pt x="72744" y="72195"/>
                  <a:pt x="186760" y="95234"/>
                  <a:pt x="285644" y="85860"/>
                </a:cubicBezTo>
                <a:cubicBezTo>
                  <a:pt x="281945" y="44667"/>
                  <a:pt x="284812" y="40717"/>
                  <a:pt x="285644" y="0"/>
                </a:cubicBezTo>
                <a:cubicBezTo>
                  <a:pt x="329219" y="39265"/>
                  <a:pt x="396018" y="125721"/>
                  <a:pt x="461180" y="184666"/>
                </a:cubicBezTo>
                <a:cubicBezTo>
                  <a:pt x="407110" y="237611"/>
                  <a:pt x="351530" y="284132"/>
                  <a:pt x="285644" y="369332"/>
                </a:cubicBezTo>
                <a:cubicBezTo>
                  <a:pt x="289305" y="328895"/>
                  <a:pt x="283482" y="305038"/>
                  <a:pt x="285644" y="283472"/>
                </a:cubicBezTo>
                <a:cubicBezTo>
                  <a:pt x="177798" y="281718"/>
                  <a:pt x="93212" y="293815"/>
                  <a:pt x="0" y="283472"/>
                </a:cubicBezTo>
                <a:cubicBezTo>
                  <a:pt x="4978" y="239776"/>
                  <a:pt x="-3824" y="168578"/>
                  <a:pt x="0" y="8586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23318213">
                  <a:prstGeom prst="rightArrow">
                    <a:avLst>
                      <a:gd name="adj1" fmla="val 53505"/>
                      <a:gd name="adj2" fmla="val 475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C309844-2089-441B-8488-4B368822A850}"/>
              </a:ext>
            </a:extLst>
          </p:cNvPr>
          <p:cNvSpPr txBox="1"/>
          <p:nvPr/>
        </p:nvSpPr>
        <p:spPr>
          <a:xfrm>
            <a:off x="6951651" y="2528695"/>
            <a:ext cx="1951745" cy="461665"/>
          </a:xfrm>
          <a:custGeom>
            <a:avLst/>
            <a:gdLst>
              <a:gd name="connsiteX0" fmla="*/ 0 w 1951745"/>
              <a:gd name="connsiteY0" fmla="*/ 0 h 461665"/>
              <a:gd name="connsiteX1" fmla="*/ 631064 w 1951745"/>
              <a:gd name="connsiteY1" fmla="*/ 0 h 461665"/>
              <a:gd name="connsiteX2" fmla="*/ 1281646 w 1951745"/>
              <a:gd name="connsiteY2" fmla="*/ 0 h 461665"/>
              <a:gd name="connsiteX3" fmla="*/ 1951745 w 1951745"/>
              <a:gd name="connsiteY3" fmla="*/ 0 h 461665"/>
              <a:gd name="connsiteX4" fmla="*/ 1951745 w 1951745"/>
              <a:gd name="connsiteY4" fmla="*/ 461665 h 461665"/>
              <a:gd name="connsiteX5" fmla="*/ 1281646 w 1951745"/>
              <a:gd name="connsiteY5" fmla="*/ 461665 h 461665"/>
              <a:gd name="connsiteX6" fmla="*/ 631064 w 1951745"/>
              <a:gd name="connsiteY6" fmla="*/ 461665 h 461665"/>
              <a:gd name="connsiteX7" fmla="*/ 0 w 1951745"/>
              <a:gd name="connsiteY7" fmla="*/ 461665 h 461665"/>
              <a:gd name="connsiteX8" fmla="*/ 0 w 1951745"/>
              <a:gd name="connsiteY8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745" h="461665" fill="none" extrusionOk="0">
                <a:moveTo>
                  <a:pt x="0" y="0"/>
                </a:moveTo>
                <a:cubicBezTo>
                  <a:pt x="205568" y="22701"/>
                  <a:pt x="425218" y="7887"/>
                  <a:pt x="631064" y="0"/>
                </a:cubicBezTo>
                <a:cubicBezTo>
                  <a:pt x="836910" y="-7887"/>
                  <a:pt x="1115449" y="-24653"/>
                  <a:pt x="1281646" y="0"/>
                </a:cubicBezTo>
                <a:cubicBezTo>
                  <a:pt x="1447843" y="24653"/>
                  <a:pt x="1684616" y="27756"/>
                  <a:pt x="1951745" y="0"/>
                </a:cubicBezTo>
                <a:cubicBezTo>
                  <a:pt x="1935375" y="179590"/>
                  <a:pt x="1939149" y="355766"/>
                  <a:pt x="1951745" y="461665"/>
                </a:cubicBezTo>
                <a:cubicBezTo>
                  <a:pt x="1696527" y="466373"/>
                  <a:pt x="1450331" y="481373"/>
                  <a:pt x="1281646" y="461665"/>
                </a:cubicBezTo>
                <a:cubicBezTo>
                  <a:pt x="1112961" y="441957"/>
                  <a:pt x="803581" y="443024"/>
                  <a:pt x="631064" y="461665"/>
                </a:cubicBezTo>
                <a:cubicBezTo>
                  <a:pt x="458547" y="480306"/>
                  <a:pt x="162889" y="462569"/>
                  <a:pt x="0" y="461665"/>
                </a:cubicBezTo>
                <a:cubicBezTo>
                  <a:pt x="-3242" y="271788"/>
                  <a:pt x="-16536" y="215194"/>
                  <a:pt x="0" y="0"/>
                </a:cubicBezTo>
                <a:close/>
              </a:path>
              <a:path w="1951745" h="461665" stroke="0" extrusionOk="0">
                <a:moveTo>
                  <a:pt x="0" y="0"/>
                </a:moveTo>
                <a:cubicBezTo>
                  <a:pt x="262434" y="-31804"/>
                  <a:pt x="364079" y="-31226"/>
                  <a:pt x="689617" y="0"/>
                </a:cubicBezTo>
                <a:cubicBezTo>
                  <a:pt x="1015155" y="31226"/>
                  <a:pt x="1103071" y="13402"/>
                  <a:pt x="1320681" y="0"/>
                </a:cubicBezTo>
                <a:cubicBezTo>
                  <a:pt x="1538291" y="-13402"/>
                  <a:pt x="1719501" y="23044"/>
                  <a:pt x="1951745" y="0"/>
                </a:cubicBezTo>
                <a:cubicBezTo>
                  <a:pt x="1973945" y="117842"/>
                  <a:pt x="1950602" y="358446"/>
                  <a:pt x="1951745" y="461665"/>
                </a:cubicBezTo>
                <a:cubicBezTo>
                  <a:pt x="1642518" y="435732"/>
                  <a:pt x="1595514" y="447647"/>
                  <a:pt x="1320681" y="461665"/>
                </a:cubicBezTo>
                <a:cubicBezTo>
                  <a:pt x="1045848" y="475683"/>
                  <a:pt x="868500" y="469383"/>
                  <a:pt x="689617" y="461665"/>
                </a:cubicBezTo>
                <a:cubicBezTo>
                  <a:pt x="510734" y="453947"/>
                  <a:pt x="291017" y="469430"/>
                  <a:pt x="0" y="461665"/>
                </a:cubicBezTo>
                <a:cubicBezTo>
                  <a:pt x="-6246" y="336510"/>
                  <a:pt x="10589" y="130359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1041524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1">
            <a:spAutoFit/>
          </a:bodyPr>
          <a:lstStyle/>
          <a:p>
            <a:pPr algn="ctr">
              <a:buSzPts val="1100"/>
            </a:pPr>
            <a:r>
              <a:rPr lang="en-US" sz="1200" dirty="0">
                <a:solidFill>
                  <a:schemeClr val="tx1"/>
                </a:solidFill>
              </a:rPr>
              <a:t>Second Word </a:t>
            </a:r>
            <a:r>
              <a:rPr lang="en-US" sz="1200" b="1" dirty="0">
                <a:solidFill>
                  <a:schemeClr val="tx1"/>
                </a:solidFill>
              </a:rPr>
              <a:t>=</a:t>
            </a:r>
            <a:r>
              <a:rPr lang="en-US" sz="1200" dirty="0">
                <a:solidFill>
                  <a:schemeClr val="tx1"/>
                </a:solidFill>
              </a:rPr>
              <a:t> Weighted Mean </a:t>
            </a:r>
            <a:r>
              <a:rPr lang="en-US" sz="1200" b="1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chemeClr val="tx1"/>
                </a:solidFill>
              </a:rPr>
              <a:t> Word Vector</a:t>
            </a:r>
          </a:p>
        </p:txBody>
      </p: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95E41D31-357B-4238-823D-C301BE38B10A}"/>
              </a:ext>
            </a:extLst>
          </p:cNvPr>
          <p:cNvSpPr/>
          <p:nvPr/>
        </p:nvSpPr>
        <p:spPr>
          <a:xfrm rot="16200000">
            <a:off x="6051160" y="1331590"/>
            <a:ext cx="461180" cy="369332"/>
          </a:xfrm>
          <a:custGeom>
            <a:avLst/>
            <a:gdLst>
              <a:gd name="connsiteX0" fmla="*/ 0 w 461180"/>
              <a:gd name="connsiteY0" fmla="*/ 81308 h 369332"/>
              <a:gd name="connsiteX1" fmla="*/ 239540 w 461180"/>
              <a:gd name="connsiteY1" fmla="*/ 81308 h 369332"/>
              <a:gd name="connsiteX2" fmla="*/ 239540 w 461180"/>
              <a:gd name="connsiteY2" fmla="*/ 0 h 369332"/>
              <a:gd name="connsiteX3" fmla="*/ 461180 w 461180"/>
              <a:gd name="connsiteY3" fmla="*/ 184666 h 369332"/>
              <a:gd name="connsiteX4" fmla="*/ 239540 w 461180"/>
              <a:gd name="connsiteY4" fmla="*/ 369332 h 369332"/>
              <a:gd name="connsiteX5" fmla="*/ 239540 w 461180"/>
              <a:gd name="connsiteY5" fmla="*/ 288024 h 369332"/>
              <a:gd name="connsiteX6" fmla="*/ 0 w 461180"/>
              <a:gd name="connsiteY6" fmla="*/ 288024 h 369332"/>
              <a:gd name="connsiteX7" fmla="*/ 0 w 461180"/>
              <a:gd name="connsiteY7" fmla="*/ 81308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80" h="369332" extrusionOk="0">
                <a:moveTo>
                  <a:pt x="0" y="81308"/>
                </a:moveTo>
                <a:cubicBezTo>
                  <a:pt x="57705" y="79573"/>
                  <a:pt x="151774" y="84442"/>
                  <a:pt x="239540" y="81308"/>
                </a:cubicBezTo>
                <a:cubicBezTo>
                  <a:pt x="235723" y="45058"/>
                  <a:pt x="236970" y="18194"/>
                  <a:pt x="239540" y="0"/>
                </a:cubicBezTo>
                <a:cubicBezTo>
                  <a:pt x="313936" y="58483"/>
                  <a:pt x="408724" y="127005"/>
                  <a:pt x="461180" y="184666"/>
                </a:cubicBezTo>
                <a:cubicBezTo>
                  <a:pt x="418111" y="231604"/>
                  <a:pt x="324265" y="284526"/>
                  <a:pt x="239540" y="369332"/>
                </a:cubicBezTo>
                <a:cubicBezTo>
                  <a:pt x="240857" y="351832"/>
                  <a:pt x="237285" y="327366"/>
                  <a:pt x="239540" y="288024"/>
                </a:cubicBezTo>
                <a:cubicBezTo>
                  <a:pt x="169791" y="295054"/>
                  <a:pt x="54705" y="279875"/>
                  <a:pt x="0" y="288024"/>
                </a:cubicBezTo>
                <a:cubicBezTo>
                  <a:pt x="4013" y="227237"/>
                  <a:pt x="5403" y="131578"/>
                  <a:pt x="0" y="813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1204797">
                  <a:prstGeom prst="rightArrow">
                    <a:avLst>
                      <a:gd name="adj1" fmla="val 55970"/>
                      <a:gd name="adj2" fmla="val 6001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742ED6C5-AA3C-406D-8D55-BF9335D80CE2}"/>
                  </a:ext>
                </a:extLst>
              </p:cNvPr>
              <p:cNvSpPr/>
              <p:nvPr/>
            </p:nvSpPr>
            <p:spPr>
              <a:xfrm>
                <a:off x="1552475" y="4196236"/>
                <a:ext cx="6628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sup>
                      </m:sSup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742ED6C5-AA3C-406D-8D55-BF9335D80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75" y="4196236"/>
                <a:ext cx="6628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תמונה 102">
            <a:extLst>
              <a:ext uri="{FF2B5EF4-FFF2-40B4-BE49-F238E27FC236}">
                <a16:creationId xmlns:a16="http://schemas.microsoft.com/office/drawing/2014/main" id="{57B503E2-B4A9-4037-8D98-5427DD87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651174" y="1969343"/>
            <a:ext cx="175094" cy="21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401E2A18-BCBD-4B37-A180-6FCD82CB7C68}"/>
                  </a:ext>
                </a:extLst>
              </p:cNvPr>
              <p:cNvSpPr/>
              <p:nvPr/>
            </p:nvSpPr>
            <p:spPr>
              <a:xfrm>
                <a:off x="6674058" y="1874682"/>
                <a:ext cx="6628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sup>
                      </m:sSup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401E2A18-BCBD-4B37-A180-6FCD82CB7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58" y="1874682"/>
                <a:ext cx="66287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מלבן 38">
            <a:extLst>
              <a:ext uri="{FF2B5EF4-FFF2-40B4-BE49-F238E27FC236}">
                <a16:creationId xmlns:a16="http://schemas.microsoft.com/office/drawing/2014/main" id="{A9CB6163-C8CC-4702-9F60-DD685E3578D6}"/>
              </a:ext>
            </a:extLst>
          </p:cNvPr>
          <p:cNvSpPr/>
          <p:nvPr/>
        </p:nvSpPr>
        <p:spPr>
          <a:xfrm>
            <a:off x="50800" y="4818339"/>
            <a:ext cx="8019143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dirty="0"/>
              <a:t>* Linear Regression gave best results for words with significant context from the description (&gt;KNN)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5526B7E-94AE-40F1-8F03-18640CA3A2A2}"/>
              </a:ext>
            </a:extLst>
          </p:cNvPr>
          <p:cNvSpPr/>
          <p:nvPr/>
        </p:nvSpPr>
        <p:spPr>
          <a:xfrm>
            <a:off x="6513956" y="3020202"/>
            <a:ext cx="27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ts val="1100"/>
            </a:pPr>
            <a:r>
              <a:rPr lang="en-US" sz="1800" dirty="0">
                <a:solidFill>
                  <a:srgbClr val="595959"/>
                </a:solidFill>
              </a:rPr>
              <a:t>*</a:t>
            </a:r>
            <a:endParaRPr lang="he-IL"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מלבן 36">
            <a:extLst>
              <a:ext uri="{FF2B5EF4-FFF2-40B4-BE49-F238E27FC236}">
                <a16:creationId xmlns:a16="http://schemas.microsoft.com/office/drawing/2014/main" id="{742BB7C5-934C-4BCE-8081-D389E992AEED}"/>
              </a:ext>
            </a:extLst>
          </p:cNvPr>
          <p:cNvSpPr/>
          <p:nvPr/>
        </p:nvSpPr>
        <p:spPr>
          <a:xfrm>
            <a:off x="283029" y="348553"/>
            <a:ext cx="1244575" cy="349397"/>
          </a:xfrm>
          <a:custGeom>
            <a:avLst/>
            <a:gdLst>
              <a:gd name="connsiteX0" fmla="*/ 0 w 1244575"/>
              <a:gd name="connsiteY0" fmla="*/ 0 h 349397"/>
              <a:gd name="connsiteX1" fmla="*/ 584950 w 1244575"/>
              <a:gd name="connsiteY1" fmla="*/ 0 h 349397"/>
              <a:gd name="connsiteX2" fmla="*/ 1244575 w 1244575"/>
              <a:gd name="connsiteY2" fmla="*/ 0 h 349397"/>
              <a:gd name="connsiteX3" fmla="*/ 1244575 w 1244575"/>
              <a:gd name="connsiteY3" fmla="*/ 349397 h 349397"/>
              <a:gd name="connsiteX4" fmla="*/ 647179 w 1244575"/>
              <a:gd name="connsiteY4" fmla="*/ 349397 h 349397"/>
              <a:gd name="connsiteX5" fmla="*/ 0 w 1244575"/>
              <a:gd name="connsiteY5" fmla="*/ 349397 h 349397"/>
              <a:gd name="connsiteX6" fmla="*/ 0 w 1244575"/>
              <a:gd name="connsiteY6" fmla="*/ 0 h 3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575" h="349397" fill="none" extrusionOk="0">
                <a:moveTo>
                  <a:pt x="0" y="0"/>
                </a:moveTo>
                <a:cubicBezTo>
                  <a:pt x="142944" y="6489"/>
                  <a:pt x="405939" y="22271"/>
                  <a:pt x="584950" y="0"/>
                </a:cubicBezTo>
                <a:cubicBezTo>
                  <a:pt x="763961" y="-22271"/>
                  <a:pt x="1062223" y="-20251"/>
                  <a:pt x="1244575" y="0"/>
                </a:cubicBezTo>
                <a:cubicBezTo>
                  <a:pt x="1235799" y="123275"/>
                  <a:pt x="1252220" y="184291"/>
                  <a:pt x="1244575" y="349397"/>
                </a:cubicBezTo>
                <a:cubicBezTo>
                  <a:pt x="971267" y="365904"/>
                  <a:pt x="857811" y="343289"/>
                  <a:pt x="647179" y="349397"/>
                </a:cubicBezTo>
                <a:cubicBezTo>
                  <a:pt x="436547" y="355505"/>
                  <a:pt x="239586" y="357007"/>
                  <a:pt x="0" y="349397"/>
                </a:cubicBezTo>
                <a:cubicBezTo>
                  <a:pt x="3966" y="263318"/>
                  <a:pt x="5558" y="78706"/>
                  <a:pt x="0" y="0"/>
                </a:cubicBezTo>
                <a:close/>
              </a:path>
              <a:path w="1244575" h="349397" stroke="0" extrusionOk="0">
                <a:moveTo>
                  <a:pt x="0" y="0"/>
                </a:moveTo>
                <a:cubicBezTo>
                  <a:pt x="168715" y="1351"/>
                  <a:pt x="442930" y="-544"/>
                  <a:pt x="584950" y="0"/>
                </a:cubicBezTo>
                <a:cubicBezTo>
                  <a:pt x="726970" y="544"/>
                  <a:pt x="1107159" y="-22699"/>
                  <a:pt x="1244575" y="0"/>
                </a:cubicBezTo>
                <a:cubicBezTo>
                  <a:pt x="1261707" y="140020"/>
                  <a:pt x="1237128" y="205649"/>
                  <a:pt x="1244575" y="349397"/>
                </a:cubicBezTo>
                <a:cubicBezTo>
                  <a:pt x="1050747" y="367811"/>
                  <a:pt x="890029" y="353978"/>
                  <a:pt x="597396" y="349397"/>
                </a:cubicBezTo>
                <a:cubicBezTo>
                  <a:pt x="304763" y="344816"/>
                  <a:pt x="250101" y="337472"/>
                  <a:pt x="0" y="349397"/>
                </a:cubicBezTo>
                <a:cubicBezTo>
                  <a:pt x="4227" y="193237"/>
                  <a:pt x="-11768" y="123206"/>
                  <a:pt x="0" y="0"/>
                </a:cubicBezTo>
                <a:close/>
              </a:path>
            </a:pathLst>
          </a:custGeom>
          <a:solidFill>
            <a:srgbClr val="FFFF00">
              <a:alpha val="80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69194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34860" y="217458"/>
            <a:ext cx="3575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15622" y="697950"/>
            <a:ext cx="4019420" cy="444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model </a:t>
            </a:r>
            <a:r>
              <a:rPr lang="en-US" b="1" dirty="0"/>
              <a:t>accurately predicted </a:t>
            </a:r>
            <a:r>
              <a:rPr lang="en-US" dirty="0"/>
              <a:t>at least one of the words generated for </a:t>
            </a:r>
            <a:r>
              <a:rPr lang="en-US" b="1" dirty="0"/>
              <a:t>5% </a:t>
            </a:r>
            <a:r>
              <a:rPr lang="en-US" dirty="0"/>
              <a:t>of the cases.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79% </a:t>
            </a:r>
            <a:r>
              <a:rPr lang="en-US" dirty="0"/>
              <a:t>of names generated have a </a:t>
            </a:r>
            <a:r>
              <a:rPr lang="en-US" b="1" dirty="0"/>
              <a:t>strong semantic </a:t>
            </a:r>
            <a:r>
              <a:rPr lang="en-US" dirty="0"/>
              <a:t>context to the actual name of the company.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illustration on the right shows the context between the </a:t>
            </a:r>
            <a:r>
              <a:rPr lang="en-US" b="1" dirty="0"/>
              <a:t>real company </a:t>
            </a:r>
            <a:r>
              <a:rPr lang="en-US" dirty="0"/>
              <a:t>and the </a:t>
            </a:r>
            <a:r>
              <a:rPr lang="en-US" b="1" dirty="0"/>
              <a:t>name given</a:t>
            </a:r>
            <a:r>
              <a:rPr lang="en-US" dirty="0"/>
              <a:t>, using</a:t>
            </a:r>
            <a:r>
              <a:rPr lang="en-US" b="1" dirty="0"/>
              <a:t> </a:t>
            </a:r>
            <a:r>
              <a:rPr lang="en-US" dirty="0"/>
              <a:t>their embedding’s </a:t>
            </a:r>
            <a:r>
              <a:rPr lang="en-US" b="1" dirty="0"/>
              <a:t>Euclidean distance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b="1" dirty="0"/>
          </a:p>
        </p:txBody>
      </p:sp>
      <p:pic>
        <p:nvPicPr>
          <p:cNvPr id="72" name="תמונה 71">
            <a:extLst>
              <a:ext uri="{FF2B5EF4-FFF2-40B4-BE49-F238E27FC236}">
                <a16:creationId xmlns:a16="http://schemas.microsoft.com/office/drawing/2014/main" id="{7CCEC022-A778-4509-A954-7350DCD17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03" b="3724"/>
          <a:stretch/>
        </p:blipFill>
        <p:spPr>
          <a:xfrm>
            <a:off x="4254281" y="1"/>
            <a:ext cx="4889720" cy="5143499"/>
          </a:xfrm>
          <a:prstGeom prst="rect">
            <a:avLst/>
          </a:prstGeom>
        </p:spPr>
      </p:pic>
      <p:sp>
        <p:nvSpPr>
          <p:cNvPr id="74" name="אליפסה 73">
            <a:extLst>
              <a:ext uri="{FF2B5EF4-FFF2-40B4-BE49-F238E27FC236}">
                <a16:creationId xmlns:a16="http://schemas.microsoft.com/office/drawing/2014/main" id="{673639ED-A7CD-4A4F-8A87-7047F489DAB6}"/>
              </a:ext>
            </a:extLst>
          </p:cNvPr>
          <p:cNvSpPr/>
          <p:nvPr/>
        </p:nvSpPr>
        <p:spPr>
          <a:xfrm>
            <a:off x="4477692" y="311772"/>
            <a:ext cx="1083733" cy="100270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097D8338-9591-4664-B772-C44679FC9C8B}"/>
              </a:ext>
            </a:extLst>
          </p:cNvPr>
          <p:cNvSpPr/>
          <p:nvPr/>
        </p:nvSpPr>
        <p:spPr>
          <a:xfrm>
            <a:off x="4453252" y="348814"/>
            <a:ext cx="1149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Real Startup Name</a:t>
            </a:r>
            <a:endParaRPr lang="he-IL" sz="1800" b="1" dirty="0">
              <a:solidFill>
                <a:schemeClr val="bg1"/>
              </a:solidFill>
            </a:endParaRPr>
          </a:p>
        </p:txBody>
      </p:sp>
      <p:grpSp>
        <p:nvGrpSpPr>
          <p:cNvPr id="76" name="קבוצה 75">
            <a:extLst>
              <a:ext uri="{FF2B5EF4-FFF2-40B4-BE49-F238E27FC236}">
                <a16:creationId xmlns:a16="http://schemas.microsoft.com/office/drawing/2014/main" id="{DF73611A-0C5D-4950-9A3A-5C2053B387AE}"/>
              </a:ext>
            </a:extLst>
          </p:cNvPr>
          <p:cNvGrpSpPr/>
          <p:nvPr/>
        </p:nvGrpSpPr>
        <p:grpSpPr>
          <a:xfrm rot="517631">
            <a:off x="5514877" y="348387"/>
            <a:ext cx="1063612" cy="415898"/>
            <a:chOff x="5596073" y="607249"/>
            <a:chExt cx="1966001" cy="415898"/>
          </a:xfrm>
        </p:grpSpPr>
        <p:sp>
          <p:nvSpPr>
            <p:cNvPr id="77" name="Google Shape;106;p16">
              <a:extLst>
                <a:ext uri="{FF2B5EF4-FFF2-40B4-BE49-F238E27FC236}">
                  <a16:creationId xmlns:a16="http://schemas.microsoft.com/office/drawing/2014/main" id="{516D5EBD-1F21-454C-A02F-B85511940BBF}"/>
                </a:ext>
              </a:extLst>
            </p:cNvPr>
            <p:cNvSpPr txBox="1"/>
            <p:nvPr/>
          </p:nvSpPr>
          <p:spPr>
            <a:xfrm rot="21082369">
              <a:off x="5596073" y="607249"/>
              <a:ext cx="1966001" cy="4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0 - 6.5</a:t>
              </a: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מחבר חץ ישר 79">
              <a:extLst>
                <a:ext uri="{FF2B5EF4-FFF2-40B4-BE49-F238E27FC236}">
                  <a16:creationId xmlns:a16="http://schemas.microsoft.com/office/drawing/2014/main" id="{E96DE751-6BC0-43C8-8A67-D8402D023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584" y="843702"/>
              <a:ext cx="1587355" cy="153782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6A9B7ADF-D0A5-4D7E-8D42-31ADD5011E0D}"/>
              </a:ext>
            </a:extLst>
          </p:cNvPr>
          <p:cNvGrpSpPr/>
          <p:nvPr/>
        </p:nvGrpSpPr>
        <p:grpSpPr>
          <a:xfrm>
            <a:off x="6449413" y="198139"/>
            <a:ext cx="1283979" cy="1002707"/>
            <a:chOff x="7419377" y="304620"/>
            <a:chExt cx="1283979" cy="1002707"/>
          </a:xfrm>
        </p:grpSpPr>
        <p:sp>
          <p:nvSpPr>
            <p:cNvPr id="82" name="אליפסה 81">
              <a:extLst>
                <a:ext uri="{FF2B5EF4-FFF2-40B4-BE49-F238E27FC236}">
                  <a16:creationId xmlns:a16="http://schemas.microsoft.com/office/drawing/2014/main" id="{C317FCA1-FA48-4DB2-87D0-463F932AC661}"/>
                </a:ext>
              </a:extLst>
            </p:cNvPr>
            <p:cNvSpPr/>
            <p:nvPr/>
          </p:nvSpPr>
          <p:spPr>
            <a:xfrm>
              <a:off x="7502627" y="304620"/>
              <a:ext cx="1083733" cy="100270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  <p:sp>
          <p:nvSpPr>
            <p:cNvPr id="83" name="מלבן 82">
              <a:extLst>
                <a:ext uri="{FF2B5EF4-FFF2-40B4-BE49-F238E27FC236}">
                  <a16:creationId xmlns:a16="http://schemas.microsoft.com/office/drawing/2014/main" id="{734A59BA-7EC2-4E69-9E35-D6391165BA47}"/>
                </a:ext>
              </a:extLst>
            </p:cNvPr>
            <p:cNvSpPr/>
            <p:nvPr/>
          </p:nvSpPr>
          <p:spPr>
            <a:xfrm>
              <a:off x="7419377" y="390474"/>
              <a:ext cx="12839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26% </a:t>
              </a:r>
              <a:r>
                <a:rPr lang="en-US" sz="1600" dirty="0">
                  <a:solidFill>
                    <a:schemeClr val="bg1"/>
                  </a:solidFill>
                </a:rPr>
                <a:t>of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generated names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0B776009-9BB3-42CF-ABEC-41765A4B51AF}"/>
              </a:ext>
            </a:extLst>
          </p:cNvPr>
          <p:cNvGrpSpPr/>
          <p:nvPr/>
        </p:nvGrpSpPr>
        <p:grpSpPr>
          <a:xfrm rot="1927274">
            <a:off x="5378433" y="1026301"/>
            <a:ext cx="1833673" cy="415898"/>
            <a:chOff x="5596073" y="607249"/>
            <a:chExt cx="1966001" cy="415898"/>
          </a:xfrm>
        </p:grpSpPr>
        <p:sp>
          <p:nvSpPr>
            <p:cNvPr id="85" name="Google Shape;106;p16">
              <a:extLst>
                <a:ext uri="{FF2B5EF4-FFF2-40B4-BE49-F238E27FC236}">
                  <a16:creationId xmlns:a16="http://schemas.microsoft.com/office/drawing/2014/main" id="{E6AACA43-3469-4FAB-A4AA-868C1E258D25}"/>
                </a:ext>
              </a:extLst>
            </p:cNvPr>
            <p:cNvSpPr txBox="1"/>
            <p:nvPr/>
          </p:nvSpPr>
          <p:spPr>
            <a:xfrm rot="21237327">
              <a:off x="5596073" y="607249"/>
              <a:ext cx="1966001" cy="4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6.5 - 9</a:t>
              </a: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" name="מחבר חץ ישר 85">
              <a:extLst>
                <a:ext uri="{FF2B5EF4-FFF2-40B4-BE49-F238E27FC236}">
                  <a16:creationId xmlns:a16="http://schemas.microsoft.com/office/drawing/2014/main" id="{D1F1FDDD-65CC-44F1-8C36-88695FB3F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584" y="843702"/>
              <a:ext cx="1587355" cy="153782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BDDC6003-C02A-4BD8-864A-E93AA9A66498}"/>
              </a:ext>
            </a:extLst>
          </p:cNvPr>
          <p:cNvGrpSpPr/>
          <p:nvPr/>
        </p:nvGrpSpPr>
        <p:grpSpPr>
          <a:xfrm>
            <a:off x="6745662" y="1510946"/>
            <a:ext cx="1283979" cy="1002707"/>
            <a:chOff x="7419377" y="304620"/>
            <a:chExt cx="1283979" cy="1002707"/>
          </a:xfrm>
        </p:grpSpPr>
        <p:sp>
          <p:nvSpPr>
            <p:cNvPr id="88" name="אליפסה 87">
              <a:extLst>
                <a:ext uri="{FF2B5EF4-FFF2-40B4-BE49-F238E27FC236}">
                  <a16:creationId xmlns:a16="http://schemas.microsoft.com/office/drawing/2014/main" id="{271E5125-155E-4CFF-9F61-185F4230D494}"/>
                </a:ext>
              </a:extLst>
            </p:cNvPr>
            <p:cNvSpPr/>
            <p:nvPr/>
          </p:nvSpPr>
          <p:spPr>
            <a:xfrm>
              <a:off x="7502627" y="304620"/>
              <a:ext cx="1083733" cy="100270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  <p:sp>
          <p:nvSpPr>
            <p:cNvPr id="89" name="מלבן 88">
              <a:extLst>
                <a:ext uri="{FF2B5EF4-FFF2-40B4-BE49-F238E27FC236}">
                  <a16:creationId xmlns:a16="http://schemas.microsoft.com/office/drawing/2014/main" id="{5A2CFEBE-A053-4C81-8A40-4E214977F4A1}"/>
                </a:ext>
              </a:extLst>
            </p:cNvPr>
            <p:cNvSpPr/>
            <p:nvPr/>
          </p:nvSpPr>
          <p:spPr>
            <a:xfrm>
              <a:off x="7419377" y="390474"/>
              <a:ext cx="12839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53% </a:t>
              </a:r>
              <a:r>
                <a:rPr lang="en-US" sz="1600" dirty="0">
                  <a:solidFill>
                    <a:schemeClr val="bg1"/>
                  </a:solidFill>
                </a:rPr>
                <a:t>of generated names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קבוצה 89">
            <a:extLst>
              <a:ext uri="{FF2B5EF4-FFF2-40B4-BE49-F238E27FC236}">
                <a16:creationId xmlns:a16="http://schemas.microsoft.com/office/drawing/2014/main" id="{6DF7E813-C620-46DA-97B4-0CE707133FB0}"/>
              </a:ext>
            </a:extLst>
          </p:cNvPr>
          <p:cNvGrpSpPr/>
          <p:nvPr/>
        </p:nvGrpSpPr>
        <p:grpSpPr>
          <a:xfrm>
            <a:off x="4974719" y="3936066"/>
            <a:ext cx="1283979" cy="1002707"/>
            <a:chOff x="7419377" y="304620"/>
            <a:chExt cx="1283979" cy="1002707"/>
          </a:xfrm>
        </p:grpSpPr>
        <p:sp>
          <p:nvSpPr>
            <p:cNvPr id="91" name="אליפסה 90">
              <a:extLst>
                <a:ext uri="{FF2B5EF4-FFF2-40B4-BE49-F238E27FC236}">
                  <a16:creationId xmlns:a16="http://schemas.microsoft.com/office/drawing/2014/main" id="{EC9EEFCA-C0F4-4A46-A3FB-B53739CE46A9}"/>
                </a:ext>
              </a:extLst>
            </p:cNvPr>
            <p:cNvSpPr/>
            <p:nvPr/>
          </p:nvSpPr>
          <p:spPr>
            <a:xfrm>
              <a:off x="7502627" y="304620"/>
              <a:ext cx="1083733" cy="100270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  <p:sp>
          <p:nvSpPr>
            <p:cNvPr id="92" name="מלבן 91">
              <a:extLst>
                <a:ext uri="{FF2B5EF4-FFF2-40B4-BE49-F238E27FC236}">
                  <a16:creationId xmlns:a16="http://schemas.microsoft.com/office/drawing/2014/main" id="{0DAD564B-D32F-4E5A-9444-9A8FA4D69934}"/>
                </a:ext>
              </a:extLst>
            </p:cNvPr>
            <p:cNvSpPr/>
            <p:nvPr/>
          </p:nvSpPr>
          <p:spPr>
            <a:xfrm>
              <a:off x="7419377" y="390474"/>
              <a:ext cx="12839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15% </a:t>
              </a:r>
              <a:r>
                <a:rPr lang="en-US" sz="1600" dirty="0">
                  <a:solidFill>
                    <a:schemeClr val="bg1"/>
                  </a:solidFill>
                </a:rPr>
                <a:t>of generated names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קבוצה 92">
            <a:extLst>
              <a:ext uri="{FF2B5EF4-FFF2-40B4-BE49-F238E27FC236}">
                <a16:creationId xmlns:a16="http://schemas.microsoft.com/office/drawing/2014/main" id="{75EF6505-FF5E-4D18-BBE5-EB0CD73DC7ED}"/>
              </a:ext>
            </a:extLst>
          </p:cNvPr>
          <p:cNvGrpSpPr/>
          <p:nvPr/>
        </p:nvGrpSpPr>
        <p:grpSpPr>
          <a:xfrm rot="5013314">
            <a:off x="3785155" y="2398165"/>
            <a:ext cx="3142839" cy="415898"/>
            <a:chOff x="5596073" y="607249"/>
            <a:chExt cx="1966001" cy="415898"/>
          </a:xfrm>
        </p:grpSpPr>
        <p:sp>
          <p:nvSpPr>
            <p:cNvPr id="94" name="Google Shape;106;p16">
              <a:extLst>
                <a:ext uri="{FF2B5EF4-FFF2-40B4-BE49-F238E27FC236}">
                  <a16:creationId xmlns:a16="http://schemas.microsoft.com/office/drawing/2014/main" id="{78733FAD-335C-44D7-A730-ECEE9D0D788E}"/>
                </a:ext>
              </a:extLst>
            </p:cNvPr>
            <p:cNvSpPr txBox="1"/>
            <p:nvPr/>
          </p:nvSpPr>
          <p:spPr>
            <a:xfrm rot="21237327">
              <a:off x="5596073" y="607249"/>
              <a:ext cx="1966001" cy="4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Distance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9 - 10</a:t>
              </a: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מחבר חץ ישר 94">
              <a:extLst>
                <a:ext uri="{FF2B5EF4-FFF2-40B4-BE49-F238E27FC236}">
                  <a16:creationId xmlns:a16="http://schemas.microsoft.com/office/drawing/2014/main" id="{1B3BE8A2-D3FA-46E9-9413-CEAFE3316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584" y="843703"/>
              <a:ext cx="1587355" cy="153782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3D1D70F8-DEF4-4E33-8EDC-1D4BEF5DDC76}"/>
              </a:ext>
            </a:extLst>
          </p:cNvPr>
          <p:cNvGrpSpPr/>
          <p:nvPr/>
        </p:nvGrpSpPr>
        <p:grpSpPr>
          <a:xfrm rot="2917729">
            <a:off x="4220821" y="1406624"/>
            <a:ext cx="4901482" cy="2578062"/>
            <a:chOff x="5596073" y="-368583"/>
            <a:chExt cx="1966001" cy="2578062"/>
          </a:xfrm>
        </p:grpSpPr>
        <p:sp>
          <p:nvSpPr>
            <p:cNvPr id="97" name="Google Shape;106;p16">
              <a:extLst>
                <a:ext uri="{FF2B5EF4-FFF2-40B4-BE49-F238E27FC236}">
                  <a16:creationId xmlns:a16="http://schemas.microsoft.com/office/drawing/2014/main" id="{69D09B98-80AD-40AB-AD04-1FC20BA19100}"/>
                </a:ext>
              </a:extLst>
            </p:cNvPr>
            <p:cNvSpPr txBox="1"/>
            <p:nvPr/>
          </p:nvSpPr>
          <p:spPr>
            <a:xfrm rot="21421547">
              <a:off x="5596073" y="607249"/>
              <a:ext cx="1966001" cy="4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10+</a:t>
              </a: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מחבר חץ ישר 97">
              <a:extLst>
                <a:ext uri="{FF2B5EF4-FFF2-40B4-BE49-F238E27FC236}">
                  <a16:creationId xmlns:a16="http://schemas.microsoft.com/office/drawing/2014/main" id="{B5FC55FF-6EB3-476C-85E7-A171EEC506E6}"/>
                </a:ext>
              </a:extLst>
            </p:cNvPr>
            <p:cNvCxnSpPr>
              <a:cxnSpLocks/>
            </p:cNvCxnSpPr>
            <p:nvPr/>
          </p:nvCxnSpPr>
          <p:spPr>
            <a:xfrm rot="18682271">
              <a:off x="5301482" y="340841"/>
              <a:ext cx="2578062" cy="1159213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קבוצה 98">
            <a:extLst>
              <a:ext uri="{FF2B5EF4-FFF2-40B4-BE49-F238E27FC236}">
                <a16:creationId xmlns:a16="http://schemas.microsoft.com/office/drawing/2014/main" id="{8BEE85CA-8A7E-4CD4-98CC-D53BDF3214DF}"/>
              </a:ext>
            </a:extLst>
          </p:cNvPr>
          <p:cNvGrpSpPr/>
          <p:nvPr/>
        </p:nvGrpSpPr>
        <p:grpSpPr>
          <a:xfrm>
            <a:off x="7885654" y="4040278"/>
            <a:ext cx="1283979" cy="1002707"/>
            <a:chOff x="7419377" y="304620"/>
            <a:chExt cx="1283979" cy="1002707"/>
          </a:xfrm>
        </p:grpSpPr>
        <p:sp>
          <p:nvSpPr>
            <p:cNvPr id="100" name="אליפסה 99">
              <a:extLst>
                <a:ext uri="{FF2B5EF4-FFF2-40B4-BE49-F238E27FC236}">
                  <a16:creationId xmlns:a16="http://schemas.microsoft.com/office/drawing/2014/main" id="{A9282FA1-7FCD-4454-863A-AF54A45DBBF9}"/>
                </a:ext>
              </a:extLst>
            </p:cNvPr>
            <p:cNvSpPr/>
            <p:nvPr/>
          </p:nvSpPr>
          <p:spPr>
            <a:xfrm>
              <a:off x="7502627" y="304620"/>
              <a:ext cx="1083733" cy="100270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  <p:sp>
          <p:nvSpPr>
            <p:cNvPr id="101" name="מלבן 100">
              <a:extLst>
                <a:ext uri="{FF2B5EF4-FFF2-40B4-BE49-F238E27FC236}">
                  <a16:creationId xmlns:a16="http://schemas.microsoft.com/office/drawing/2014/main" id="{8A99D48D-9AEA-4522-A78D-BF4845AF1844}"/>
                </a:ext>
              </a:extLst>
            </p:cNvPr>
            <p:cNvSpPr/>
            <p:nvPr/>
          </p:nvSpPr>
          <p:spPr>
            <a:xfrm>
              <a:off x="7419377" y="390474"/>
              <a:ext cx="12839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6% </a:t>
              </a:r>
              <a:r>
                <a:rPr lang="en-US" sz="1600" dirty="0">
                  <a:solidFill>
                    <a:schemeClr val="bg1"/>
                  </a:solidFill>
                </a:rPr>
                <a:t>of generated names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FF2E4D7B-3E3C-49F0-B93F-58F6458FCFDF}"/>
              </a:ext>
            </a:extLst>
          </p:cNvPr>
          <p:cNvCxnSpPr/>
          <p:nvPr/>
        </p:nvCxnSpPr>
        <p:spPr>
          <a:xfrm>
            <a:off x="4257846" y="0"/>
            <a:ext cx="0" cy="514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14CCD862-10A3-4808-BC9F-AC3DBE16F408}"/>
              </a:ext>
            </a:extLst>
          </p:cNvPr>
          <p:cNvCxnSpPr/>
          <p:nvPr/>
        </p:nvCxnSpPr>
        <p:spPr>
          <a:xfrm>
            <a:off x="9129486" y="0"/>
            <a:ext cx="0" cy="514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613CE77C-BAC3-479A-89D5-D1A601C2D6F1}"/>
              </a:ext>
            </a:extLst>
          </p:cNvPr>
          <p:cNvCxnSpPr>
            <a:cxnSpLocks/>
          </p:cNvCxnSpPr>
          <p:nvPr/>
        </p:nvCxnSpPr>
        <p:spPr>
          <a:xfrm>
            <a:off x="4254281" y="7257"/>
            <a:ext cx="4882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31799012-0EE5-41F3-A693-684D264D827B}"/>
              </a:ext>
            </a:extLst>
          </p:cNvPr>
          <p:cNvCxnSpPr>
            <a:cxnSpLocks/>
          </p:cNvCxnSpPr>
          <p:nvPr/>
        </p:nvCxnSpPr>
        <p:spPr>
          <a:xfrm>
            <a:off x="4250265" y="5136243"/>
            <a:ext cx="4882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לבן 37">
            <a:extLst>
              <a:ext uri="{FF2B5EF4-FFF2-40B4-BE49-F238E27FC236}">
                <a16:creationId xmlns:a16="http://schemas.microsoft.com/office/drawing/2014/main" id="{108FE4F2-F5B1-4758-BEC3-3A674955F142}"/>
              </a:ext>
            </a:extLst>
          </p:cNvPr>
          <p:cNvSpPr/>
          <p:nvPr/>
        </p:nvSpPr>
        <p:spPr>
          <a:xfrm>
            <a:off x="5375541" y="1091174"/>
            <a:ext cx="576000" cy="204019"/>
          </a:xfrm>
          <a:custGeom>
            <a:avLst/>
            <a:gdLst>
              <a:gd name="connsiteX0" fmla="*/ 0 w 576000"/>
              <a:gd name="connsiteY0" fmla="*/ 0 h 204019"/>
              <a:gd name="connsiteX1" fmla="*/ 576000 w 576000"/>
              <a:gd name="connsiteY1" fmla="*/ 0 h 204019"/>
              <a:gd name="connsiteX2" fmla="*/ 576000 w 576000"/>
              <a:gd name="connsiteY2" fmla="*/ 204019 h 204019"/>
              <a:gd name="connsiteX3" fmla="*/ 0 w 576000"/>
              <a:gd name="connsiteY3" fmla="*/ 204019 h 204019"/>
              <a:gd name="connsiteX4" fmla="*/ 0 w 576000"/>
              <a:gd name="connsiteY4" fmla="*/ 0 h 2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00" h="204019" fill="none" extrusionOk="0">
                <a:moveTo>
                  <a:pt x="0" y="0"/>
                </a:moveTo>
                <a:cubicBezTo>
                  <a:pt x="278267" y="-8831"/>
                  <a:pt x="381220" y="59908"/>
                  <a:pt x="576000" y="0"/>
                </a:cubicBezTo>
                <a:cubicBezTo>
                  <a:pt x="597507" y="89714"/>
                  <a:pt x="556524" y="124410"/>
                  <a:pt x="576000" y="204019"/>
                </a:cubicBezTo>
                <a:cubicBezTo>
                  <a:pt x="394562" y="253437"/>
                  <a:pt x="239943" y="197589"/>
                  <a:pt x="0" y="204019"/>
                </a:cubicBezTo>
                <a:cubicBezTo>
                  <a:pt x="-21244" y="158543"/>
                  <a:pt x="9371" y="101622"/>
                  <a:pt x="0" y="0"/>
                </a:cubicBezTo>
                <a:close/>
              </a:path>
              <a:path w="576000" h="204019" stroke="0" extrusionOk="0">
                <a:moveTo>
                  <a:pt x="0" y="0"/>
                </a:moveTo>
                <a:cubicBezTo>
                  <a:pt x="135356" y="-19514"/>
                  <a:pt x="333701" y="67568"/>
                  <a:pt x="576000" y="0"/>
                </a:cubicBezTo>
                <a:cubicBezTo>
                  <a:pt x="595777" y="44287"/>
                  <a:pt x="559526" y="116497"/>
                  <a:pt x="576000" y="204019"/>
                </a:cubicBezTo>
                <a:cubicBezTo>
                  <a:pt x="398251" y="207562"/>
                  <a:pt x="243782" y="149555"/>
                  <a:pt x="0" y="204019"/>
                </a:cubicBezTo>
                <a:cubicBezTo>
                  <a:pt x="-23478" y="136537"/>
                  <a:pt x="7376" y="77187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97213574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B31ED0-EF55-4FFD-B8D1-315A01942441}"/>
              </a:ext>
            </a:extLst>
          </p:cNvPr>
          <p:cNvSpPr/>
          <p:nvPr/>
        </p:nvSpPr>
        <p:spPr>
          <a:xfrm>
            <a:off x="7011444" y="1086671"/>
            <a:ext cx="576000" cy="199646"/>
          </a:xfrm>
          <a:custGeom>
            <a:avLst/>
            <a:gdLst>
              <a:gd name="connsiteX0" fmla="*/ 0 w 576000"/>
              <a:gd name="connsiteY0" fmla="*/ 0 h 199646"/>
              <a:gd name="connsiteX1" fmla="*/ 576000 w 576000"/>
              <a:gd name="connsiteY1" fmla="*/ 0 h 199646"/>
              <a:gd name="connsiteX2" fmla="*/ 576000 w 576000"/>
              <a:gd name="connsiteY2" fmla="*/ 199646 h 199646"/>
              <a:gd name="connsiteX3" fmla="*/ 0 w 576000"/>
              <a:gd name="connsiteY3" fmla="*/ 199646 h 199646"/>
              <a:gd name="connsiteX4" fmla="*/ 0 w 576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00" h="199646" fill="none" extrusionOk="0">
                <a:moveTo>
                  <a:pt x="0" y="0"/>
                </a:moveTo>
                <a:cubicBezTo>
                  <a:pt x="189078" y="-59321"/>
                  <a:pt x="447179" y="17063"/>
                  <a:pt x="576000" y="0"/>
                </a:cubicBezTo>
                <a:cubicBezTo>
                  <a:pt x="588045" y="46777"/>
                  <a:pt x="559307" y="128259"/>
                  <a:pt x="576000" y="199646"/>
                </a:cubicBezTo>
                <a:cubicBezTo>
                  <a:pt x="349940" y="213377"/>
                  <a:pt x="159603" y="152281"/>
                  <a:pt x="0" y="199646"/>
                </a:cubicBezTo>
                <a:cubicBezTo>
                  <a:pt x="-22640" y="138870"/>
                  <a:pt x="8067" y="79370"/>
                  <a:pt x="0" y="0"/>
                </a:cubicBezTo>
                <a:close/>
              </a:path>
              <a:path w="576000" h="199646" stroke="0" extrusionOk="0">
                <a:moveTo>
                  <a:pt x="0" y="0"/>
                </a:moveTo>
                <a:cubicBezTo>
                  <a:pt x="231616" y="-989"/>
                  <a:pt x="401209" y="50581"/>
                  <a:pt x="576000" y="0"/>
                </a:cubicBezTo>
                <a:cubicBezTo>
                  <a:pt x="582075" y="96394"/>
                  <a:pt x="562642" y="158654"/>
                  <a:pt x="576000" y="199646"/>
                </a:cubicBezTo>
                <a:cubicBezTo>
                  <a:pt x="429316" y="220176"/>
                  <a:pt x="275956" y="148130"/>
                  <a:pt x="0" y="199646"/>
                </a:cubicBezTo>
                <a:cubicBezTo>
                  <a:pt x="-20678" y="147431"/>
                  <a:pt x="22078" y="46932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064229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2A9A837-AD20-463A-ACA6-971B8CB892B5}"/>
              </a:ext>
            </a:extLst>
          </p:cNvPr>
          <p:cNvSpPr/>
          <p:nvPr/>
        </p:nvSpPr>
        <p:spPr>
          <a:xfrm>
            <a:off x="6193191" y="1639984"/>
            <a:ext cx="1116000" cy="201899"/>
          </a:xfrm>
          <a:custGeom>
            <a:avLst/>
            <a:gdLst>
              <a:gd name="connsiteX0" fmla="*/ 0 w 1116000"/>
              <a:gd name="connsiteY0" fmla="*/ 0 h 201899"/>
              <a:gd name="connsiteX1" fmla="*/ 569160 w 1116000"/>
              <a:gd name="connsiteY1" fmla="*/ 0 h 201899"/>
              <a:gd name="connsiteX2" fmla="*/ 1116000 w 1116000"/>
              <a:gd name="connsiteY2" fmla="*/ 0 h 201899"/>
              <a:gd name="connsiteX3" fmla="*/ 1116000 w 1116000"/>
              <a:gd name="connsiteY3" fmla="*/ 201899 h 201899"/>
              <a:gd name="connsiteX4" fmla="*/ 580320 w 1116000"/>
              <a:gd name="connsiteY4" fmla="*/ 201899 h 201899"/>
              <a:gd name="connsiteX5" fmla="*/ 0 w 1116000"/>
              <a:gd name="connsiteY5" fmla="*/ 201899 h 201899"/>
              <a:gd name="connsiteX6" fmla="*/ 0 w 1116000"/>
              <a:gd name="connsiteY6" fmla="*/ 0 h 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00" h="201899" fill="none" extrusionOk="0">
                <a:moveTo>
                  <a:pt x="0" y="0"/>
                </a:moveTo>
                <a:cubicBezTo>
                  <a:pt x="120303" y="-32519"/>
                  <a:pt x="345435" y="7861"/>
                  <a:pt x="569160" y="0"/>
                </a:cubicBezTo>
                <a:cubicBezTo>
                  <a:pt x="792885" y="-7861"/>
                  <a:pt x="870201" y="11589"/>
                  <a:pt x="1116000" y="0"/>
                </a:cubicBezTo>
                <a:cubicBezTo>
                  <a:pt x="1122108" y="52699"/>
                  <a:pt x="1110283" y="139226"/>
                  <a:pt x="1116000" y="201899"/>
                </a:cubicBezTo>
                <a:cubicBezTo>
                  <a:pt x="974682" y="262655"/>
                  <a:pt x="816338" y="157700"/>
                  <a:pt x="580320" y="201899"/>
                </a:cubicBezTo>
                <a:cubicBezTo>
                  <a:pt x="344302" y="246098"/>
                  <a:pt x="121738" y="167410"/>
                  <a:pt x="0" y="201899"/>
                </a:cubicBezTo>
                <a:cubicBezTo>
                  <a:pt x="-22317" y="130170"/>
                  <a:pt x="3197" y="43465"/>
                  <a:pt x="0" y="0"/>
                </a:cubicBezTo>
                <a:close/>
              </a:path>
              <a:path w="1116000" h="201899" stroke="0" extrusionOk="0">
                <a:moveTo>
                  <a:pt x="0" y="0"/>
                </a:moveTo>
                <a:cubicBezTo>
                  <a:pt x="134143" y="-1582"/>
                  <a:pt x="358826" y="52192"/>
                  <a:pt x="524520" y="0"/>
                </a:cubicBezTo>
                <a:cubicBezTo>
                  <a:pt x="690214" y="-52192"/>
                  <a:pt x="935330" y="60708"/>
                  <a:pt x="1116000" y="0"/>
                </a:cubicBezTo>
                <a:cubicBezTo>
                  <a:pt x="1123759" y="40900"/>
                  <a:pt x="1114967" y="117715"/>
                  <a:pt x="1116000" y="201899"/>
                </a:cubicBezTo>
                <a:cubicBezTo>
                  <a:pt x="915060" y="239479"/>
                  <a:pt x="806934" y="180577"/>
                  <a:pt x="535680" y="201899"/>
                </a:cubicBezTo>
                <a:cubicBezTo>
                  <a:pt x="264426" y="223221"/>
                  <a:pt x="200798" y="180193"/>
                  <a:pt x="0" y="201899"/>
                </a:cubicBezTo>
                <a:cubicBezTo>
                  <a:pt x="-1023" y="140967"/>
                  <a:pt x="10566" y="7930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5618444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F532F21-2244-4EAE-B5B1-D655E65C9CF6}"/>
              </a:ext>
            </a:extLst>
          </p:cNvPr>
          <p:cNvSpPr/>
          <p:nvPr/>
        </p:nvSpPr>
        <p:spPr>
          <a:xfrm>
            <a:off x="2122133" y="1112818"/>
            <a:ext cx="1152000" cy="199646"/>
          </a:xfrm>
          <a:custGeom>
            <a:avLst/>
            <a:gdLst>
              <a:gd name="connsiteX0" fmla="*/ 0 w 1152000"/>
              <a:gd name="connsiteY0" fmla="*/ 0 h 199646"/>
              <a:gd name="connsiteX1" fmla="*/ 552960 w 1152000"/>
              <a:gd name="connsiteY1" fmla="*/ 0 h 199646"/>
              <a:gd name="connsiteX2" fmla="*/ 1152000 w 1152000"/>
              <a:gd name="connsiteY2" fmla="*/ 0 h 199646"/>
              <a:gd name="connsiteX3" fmla="*/ 1152000 w 1152000"/>
              <a:gd name="connsiteY3" fmla="*/ 199646 h 199646"/>
              <a:gd name="connsiteX4" fmla="*/ 599040 w 1152000"/>
              <a:gd name="connsiteY4" fmla="*/ 199646 h 199646"/>
              <a:gd name="connsiteX5" fmla="*/ 0 w 1152000"/>
              <a:gd name="connsiteY5" fmla="*/ 199646 h 199646"/>
              <a:gd name="connsiteX6" fmla="*/ 0 w 1152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000" h="199646" fill="none" extrusionOk="0">
                <a:moveTo>
                  <a:pt x="0" y="0"/>
                </a:moveTo>
                <a:cubicBezTo>
                  <a:pt x="200799" y="-3728"/>
                  <a:pt x="346967" y="37611"/>
                  <a:pt x="552960" y="0"/>
                </a:cubicBezTo>
                <a:cubicBezTo>
                  <a:pt x="758953" y="-37611"/>
                  <a:pt x="911157" y="3706"/>
                  <a:pt x="1152000" y="0"/>
                </a:cubicBezTo>
                <a:cubicBezTo>
                  <a:pt x="1160046" y="51575"/>
                  <a:pt x="1144022" y="140692"/>
                  <a:pt x="1152000" y="199646"/>
                </a:cubicBezTo>
                <a:cubicBezTo>
                  <a:pt x="899186" y="226617"/>
                  <a:pt x="868781" y="178272"/>
                  <a:pt x="599040" y="199646"/>
                </a:cubicBezTo>
                <a:cubicBezTo>
                  <a:pt x="329299" y="221020"/>
                  <a:pt x="240030" y="150188"/>
                  <a:pt x="0" y="199646"/>
                </a:cubicBezTo>
                <a:cubicBezTo>
                  <a:pt x="-17457" y="114736"/>
                  <a:pt x="8392" y="52457"/>
                  <a:pt x="0" y="0"/>
                </a:cubicBezTo>
                <a:close/>
              </a:path>
              <a:path w="1152000" h="199646" stroke="0" extrusionOk="0">
                <a:moveTo>
                  <a:pt x="0" y="0"/>
                </a:moveTo>
                <a:cubicBezTo>
                  <a:pt x="139539" y="-42655"/>
                  <a:pt x="355261" y="61882"/>
                  <a:pt x="541440" y="0"/>
                </a:cubicBezTo>
                <a:cubicBezTo>
                  <a:pt x="727619" y="-61882"/>
                  <a:pt x="952404" y="55221"/>
                  <a:pt x="1152000" y="0"/>
                </a:cubicBezTo>
                <a:cubicBezTo>
                  <a:pt x="1158164" y="96049"/>
                  <a:pt x="1148317" y="107372"/>
                  <a:pt x="1152000" y="199646"/>
                </a:cubicBezTo>
                <a:cubicBezTo>
                  <a:pt x="1006928" y="232740"/>
                  <a:pt x="759921" y="171890"/>
                  <a:pt x="587520" y="199646"/>
                </a:cubicBezTo>
                <a:cubicBezTo>
                  <a:pt x="415119" y="227402"/>
                  <a:pt x="139794" y="141009"/>
                  <a:pt x="0" y="199646"/>
                </a:cubicBezTo>
                <a:cubicBezTo>
                  <a:pt x="-10795" y="127531"/>
                  <a:pt x="4498" y="52880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9931867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77A6380-E61A-4063-93CF-C1D1AEE9BE60}"/>
              </a:ext>
            </a:extLst>
          </p:cNvPr>
          <p:cNvSpPr/>
          <p:nvPr/>
        </p:nvSpPr>
        <p:spPr>
          <a:xfrm>
            <a:off x="4591364" y="1077796"/>
            <a:ext cx="720000" cy="217397"/>
          </a:xfrm>
          <a:custGeom>
            <a:avLst/>
            <a:gdLst>
              <a:gd name="connsiteX0" fmla="*/ 0 w 720000"/>
              <a:gd name="connsiteY0" fmla="*/ 0 h 217397"/>
              <a:gd name="connsiteX1" fmla="*/ 360000 w 720000"/>
              <a:gd name="connsiteY1" fmla="*/ 0 h 217397"/>
              <a:gd name="connsiteX2" fmla="*/ 720000 w 720000"/>
              <a:gd name="connsiteY2" fmla="*/ 0 h 217397"/>
              <a:gd name="connsiteX3" fmla="*/ 720000 w 720000"/>
              <a:gd name="connsiteY3" fmla="*/ 217397 h 217397"/>
              <a:gd name="connsiteX4" fmla="*/ 352800 w 720000"/>
              <a:gd name="connsiteY4" fmla="*/ 217397 h 217397"/>
              <a:gd name="connsiteX5" fmla="*/ 0 w 720000"/>
              <a:gd name="connsiteY5" fmla="*/ 217397 h 217397"/>
              <a:gd name="connsiteX6" fmla="*/ 0 w 720000"/>
              <a:gd name="connsiteY6" fmla="*/ 0 h 2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00" h="217397" fill="none" extrusionOk="0">
                <a:moveTo>
                  <a:pt x="0" y="0"/>
                </a:moveTo>
                <a:cubicBezTo>
                  <a:pt x="149897" y="-24679"/>
                  <a:pt x="241686" y="17474"/>
                  <a:pt x="360000" y="0"/>
                </a:cubicBezTo>
                <a:cubicBezTo>
                  <a:pt x="478314" y="-17474"/>
                  <a:pt x="560581" y="42532"/>
                  <a:pt x="720000" y="0"/>
                </a:cubicBezTo>
                <a:cubicBezTo>
                  <a:pt x="729376" y="90377"/>
                  <a:pt x="709567" y="167487"/>
                  <a:pt x="720000" y="217397"/>
                </a:cubicBezTo>
                <a:cubicBezTo>
                  <a:pt x="552255" y="226311"/>
                  <a:pt x="488803" y="185916"/>
                  <a:pt x="352800" y="217397"/>
                </a:cubicBezTo>
                <a:cubicBezTo>
                  <a:pt x="216797" y="248878"/>
                  <a:pt x="174674" y="180167"/>
                  <a:pt x="0" y="217397"/>
                </a:cubicBezTo>
                <a:cubicBezTo>
                  <a:pt x="-15947" y="171429"/>
                  <a:pt x="8279" y="101307"/>
                  <a:pt x="0" y="0"/>
                </a:cubicBezTo>
                <a:close/>
              </a:path>
              <a:path w="720000" h="217397" stroke="0" extrusionOk="0">
                <a:moveTo>
                  <a:pt x="0" y="0"/>
                </a:moveTo>
                <a:cubicBezTo>
                  <a:pt x="122575" y="-8599"/>
                  <a:pt x="239927" y="21560"/>
                  <a:pt x="345600" y="0"/>
                </a:cubicBezTo>
                <a:cubicBezTo>
                  <a:pt x="451273" y="-21560"/>
                  <a:pt x="608220" y="9662"/>
                  <a:pt x="720000" y="0"/>
                </a:cubicBezTo>
                <a:cubicBezTo>
                  <a:pt x="721376" y="78523"/>
                  <a:pt x="694692" y="140532"/>
                  <a:pt x="720000" y="217397"/>
                </a:cubicBezTo>
                <a:cubicBezTo>
                  <a:pt x="619326" y="217717"/>
                  <a:pt x="545067" y="190368"/>
                  <a:pt x="381600" y="217397"/>
                </a:cubicBezTo>
                <a:cubicBezTo>
                  <a:pt x="218133" y="244426"/>
                  <a:pt x="187468" y="187904"/>
                  <a:pt x="0" y="217397"/>
                </a:cubicBezTo>
                <a:cubicBezTo>
                  <a:pt x="-6124" y="148328"/>
                  <a:pt x="13374" y="99324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515259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B64B8E-E2AF-4586-9C57-A3E835B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516"/>
            <a:ext cx="8520600" cy="572700"/>
          </a:xfrm>
        </p:spPr>
        <p:txBody>
          <a:bodyPr/>
          <a:lstStyle/>
          <a:p>
            <a:r>
              <a:rPr lang="en-US" dirty="0"/>
              <a:t>Weird Results Examples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D99AF9-F3E5-4D6A-AC88-E413D982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7212"/>
            <a:ext cx="1005714" cy="72723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B56F51C-617F-483A-8FE1-2B0FBF7339EA}"/>
              </a:ext>
            </a:extLst>
          </p:cNvPr>
          <p:cNvSpPr txBox="1"/>
          <p:nvPr/>
        </p:nvSpPr>
        <p:spPr>
          <a:xfrm>
            <a:off x="1137682" y="1016212"/>
            <a:ext cx="72407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universal reconciliator  software that extracts cleans normalizes filters and reconciles transactions to maintain trusted source of truth transactional data   focus on making it useful through accurate reports and integrations 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DFE0D531-863A-48A9-A9BD-7AB537D8156F}"/>
              </a:ext>
            </a:extLst>
          </p:cNvPr>
          <p:cNvSpPr txBox="1">
            <a:spLocks/>
          </p:cNvSpPr>
          <p:nvPr/>
        </p:nvSpPr>
        <p:spPr>
          <a:xfrm>
            <a:off x="316353" y="1841883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22B83B4-8864-4570-8BBD-6DF0E9B1D3A1}"/>
              </a:ext>
            </a:extLst>
          </p:cNvPr>
          <p:cNvSpPr txBox="1"/>
          <p:nvPr/>
        </p:nvSpPr>
        <p:spPr>
          <a:xfrm>
            <a:off x="1317414" y="1925138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Micro Labs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7A9C4709-8E72-47E5-B6E3-ABC9CE33832C}"/>
              </a:ext>
            </a:extLst>
          </p:cNvPr>
          <p:cNvSpPr/>
          <p:nvPr/>
        </p:nvSpPr>
        <p:spPr>
          <a:xfrm>
            <a:off x="7857460" y="281221"/>
            <a:ext cx="790994" cy="314202"/>
          </a:xfrm>
          <a:custGeom>
            <a:avLst/>
            <a:gdLst>
              <a:gd name="connsiteX0" fmla="*/ 0 w 790994"/>
              <a:gd name="connsiteY0" fmla="*/ 0 h 314202"/>
              <a:gd name="connsiteX1" fmla="*/ 387587 w 790994"/>
              <a:gd name="connsiteY1" fmla="*/ 0 h 314202"/>
              <a:gd name="connsiteX2" fmla="*/ 790994 w 790994"/>
              <a:gd name="connsiteY2" fmla="*/ 0 h 314202"/>
              <a:gd name="connsiteX3" fmla="*/ 790994 w 790994"/>
              <a:gd name="connsiteY3" fmla="*/ 314202 h 314202"/>
              <a:gd name="connsiteX4" fmla="*/ 395497 w 790994"/>
              <a:gd name="connsiteY4" fmla="*/ 314202 h 314202"/>
              <a:gd name="connsiteX5" fmla="*/ 0 w 790994"/>
              <a:gd name="connsiteY5" fmla="*/ 314202 h 314202"/>
              <a:gd name="connsiteX6" fmla="*/ 0 w 790994"/>
              <a:gd name="connsiteY6" fmla="*/ 0 h 31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94" h="314202" fill="none" extrusionOk="0">
                <a:moveTo>
                  <a:pt x="0" y="0"/>
                </a:moveTo>
                <a:cubicBezTo>
                  <a:pt x="132664" y="-12630"/>
                  <a:pt x="285633" y="42878"/>
                  <a:pt x="387587" y="0"/>
                </a:cubicBezTo>
                <a:cubicBezTo>
                  <a:pt x="489541" y="-42878"/>
                  <a:pt x="610406" y="32322"/>
                  <a:pt x="790994" y="0"/>
                </a:cubicBezTo>
                <a:cubicBezTo>
                  <a:pt x="827221" y="139757"/>
                  <a:pt x="784238" y="188044"/>
                  <a:pt x="790994" y="314202"/>
                </a:cubicBezTo>
                <a:cubicBezTo>
                  <a:pt x="607075" y="358323"/>
                  <a:pt x="564076" y="291256"/>
                  <a:pt x="395497" y="314202"/>
                </a:cubicBezTo>
                <a:cubicBezTo>
                  <a:pt x="226918" y="337148"/>
                  <a:pt x="120365" y="271414"/>
                  <a:pt x="0" y="314202"/>
                </a:cubicBezTo>
                <a:cubicBezTo>
                  <a:pt x="-19726" y="173360"/>
                  <a:pt x="317" y="82367"/>
                  <a:pt x="0" y="0"/>
                </a:cubicBezTo>
                <a:close/>
              </a:path>
              <a:path w="790994" h="314202" stroke="0" extrusionOk="0">
                <a:moveTo>
                  <a:pt x="0" y="0"/>
                </a:moveTo>
                <a:cubicBezTo>
                  <a:pt x="139632" y="-28463"/>
                  <a:pt x="215341" y="42247"/>
                  <a:pt x="395497" y="0"/>
                </a:cubicBezTo>
                <a:cubicBezTo>
                  <a:pt x="575653" y="-42247"/>
                  <a:pt x="624968" y="45878"/>
                  <a:pt x="790994" y="0"/>
                </a:cubicBezTo>
                <a:cubicBezTo>
                  <a:pt x="807756" y="67866"/>
                  <a:pt x="761455" y="244486"/>
                  <a:pt x="790994" y="314202"/>
                </a:cubicBezTo>
                <a:cubicBezTo>
                  <a:pt x="676435" y="346194"/>
                  <a:pt x="580992" y="269667"/>
                  <a:pt x="403407" y="314202"/>
                </a:cubicBezTo>
                <a:cubicBezTo>
                  <a:pt x="225822" y="358737"/>
                  <a:pt x="141416" y="271108"/>
                  <a:pt x="0" y="314202"/>
                </a:cubicBezTo>
                <a:cubicBezTo>
                  <a:pt x="-26012" y="242901"/>
                  <a:pt x="7189" y="99704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66624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TF-IDF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3" name="מציין מיקום טקסט 2">
            <a:extLst>
              <a:ext uri="{FF2B5EF4-FFF2-40B4-BE49-F238E27FC236}">
                <a16:creationId xmlns:a16="http://schemas.microsoft.com/office/drawing/2014/main" id="{14A03A98-465C-49EC-9759-C9254B0A22FA}"/>
              </a:ext>
            </a:extLst>
          </p:cNvPr>
          <p:cNvSpPr txBox="1">
            <a:spLocks/>
          </p:cNvSpPr>
          <p:nvPr/>
        </p:nvSpPr>
        <p:spPr>
          <a:xfrm>
            <a:off x="311700" y="2307116"/>
            <a:ext cx="1549578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Real Name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56BC882-B03A-4B2F-A61E-5A81D74DE594}"/>
              </a:ext>
            </a:extLst>
          </p:cNvPr>
          <p:cNvSpPr txBox="1"/>
          <p:nvPr/>
        </p:nvSpPr>
        <p:spPr>
          <a:xfrm>
            <a:off x="1805244" y="2380762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Simetrik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FE3FD5C5-5C88-4124-95CC-BB0C7ED8DF36}"/>
              </a:ext>
            </a:extLst>
          </p:cNvPr>
          <p:cNvSpPr/>
          <p:nvPr/>
        </p:nvSpPr>
        <p:spPr>
          <a:xfrm>
            <a:off x="7352735" y="3218088"/>
            <a:ext cx="324000" cy="211894"/>
          </a:xfrm>
          <a:custGeom>
            <a:avLst/>
            <a:gdLst>
              <a:gd name="connsiteX0" fmla="*/ 0 w 324000"/>
              <a:gd name="connsiteY0" fmla="*/ 0 h 211894"/>
              <a:gd name="connsiteX1" fmla="*/ 324000 w 324000"/>
              <a:gd name="connsiteY1" fmla="*/ 0 h 211894"/>
              <a:gd name="connsiteX2" fmla="*/ 324000 w 324000"/>
              <a:gd name="connsiteY2" fmla="*/ 211894 h 211894"/>
              <a:gd name="connsiteX3" fmla="*/ 0 w 324000"/>
              <a:gd name="connsiteY3" fmla="*/ 211894 h 211894"/>
              <a:gd name="connsiteX4" fmla="*/ 0 w 324000"/>
              <a:gd name="connsiteY4" fmla="*/ 0 h 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" h="211894" fill="none" extrusionOk="0">
                <a:moveTo>
                  <a:pt x="0" y="0"/>
                </a:moveTo>
                <a:cubicBezTo>
                  <a:pt x="156412" y="-1017"/>
                  <a:pt x="221189" y="1486"/>
                  <a:pt x="324000" y="0"/>
                </a:cubicBezTo>
                <a:cubicBezTo>
                  <a:pt x="346790" y="100049"/>
                  <a:pt x="300738" y="134842"/>
                  <a:pt x="324000" y="211894"/>
                </a:cubicBezTo>
                <a:cubicBezTo>
                  <a:pt x="259159" y="230380"/>
                  <a:pt x="104655" y="203337"/>
                  <a:pt x="0" y="211894"/>
                </a:cubicBezTo>
                <a:cubicBezTo>
                  <a:pt x="-7037" y="168420"/>
                  <a:pt x="20045" y="89853"/>
                  <a:pt x="0" y="0"/>
                </a:cubicBezTo>
                <a:close/>
              </a:path>
              <a:path w="324000" h="211894" stroke="0" extrusionOk="0">
                <a:moveTo>
                  <a:pt x="0" y="0"/>
                </a:moveTo>
                <a:cubicBezTo>
                  <a:pt x="135954" y="-35901"/>
                  <a:pt x="234915" y="26356"/>
                  <a:pt x="324000" y="0"/>
                </a:cubicBezTo>
                <a:cubicBezTo>
                  <a:pt x="339821" y="49126"/>
                  <a:pt x="319311" y="129761"/>
                  <a:pt x="324000" y="211894"/>
                </a:cubicBezTo>
                <a:cubicBezTo>
                  <a:pt x="222274" y="246567"/>
                  <a:pt x="79454" y="203642"/>
                  <a:pt x="0" y="211894"/>
                </a:cubicBezTo>
                <a:cubicBezTo>
                  <a:pt x="-23158" y="138360"/>
                  <a:pt x="12400" y="94281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87695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7B74620-111C-4DFB-AA0A-9987A34AC0FB}"/>
              </a:ext>
            </a:extLst>
          </p:cNvPr>
          <p:cNvSpPr/>
          <p:nvPr/>
        </p:nvSpPr>
        <p:spPr>
          <a:xfrm>
            <a:off x="4941415" y="3228156"/>
            <a:ext cx="432000" cy="199646"/>
          </a:xfrm>
          <a:custGeom>
            <a:avLst/>
            <a:gdLst>
              <a:gd name="connsiteX0" fmla="*/ 0 w 432000"/>
              <a:gd name="connsiteY0" fmla="*/ 0 h 199646"/>
              <a:gd name="connsiteX1" fmla="*/ 432000 w 432000"/>
              <a:gd name="connsiteY1" fmla="*/ 0 h 199646"/>
              <a:gd name="connsiteX2" fmla="*/ 432000 w 432000"/>
              <a:gd name="connsiteY2" fmla="*/ 199646 h 199646"/>
              <a:gd name="connsiteX3" fmla="*/ 0 w 432000"/>
              <a:gd name="connsiteY3" fmla="*/ 199646 h 199646"/>
              <a:gd name="connsiteX4" fmla="*/ 0 w 432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199646" fill="none" extrusionOk="0">
                <a:moveTo>
                  <a:pt x="0" y="0"/>
                </a:moveTo>
                <a:cubicBezTo>
                  <a:pt x="204258" y="-2050"/>
                  <a:pt x="224241" y="25732"/>
                  <a:pt x="432000" y="0"/>
                </a:cubicBezTo>
                <a:cubicBezTo>
                  <a:pt x="451176" y="56959"/>
                  <a:pt x="425206" y="138602"/>
                  <a:pt x="432000" y="199646"/>
                </a:cubicBezTo>
                <a:cubicBezTo>
                  <a:pt x="287797" y="250116"/>
                  <a:pt x="128357" y="171432"/>
                  <a:pt x="0" y="199646"/>
                </a:cubicBezTo>
                <a:cubicBezTo>
                  <a:pt x="-2538" y="120571"/>
                  <a:pt x="20702" y="56897"/>
                  <a:pt x="0" y="0"/>
                </a:cubicBezTo>
                <a:close/>
              </a:path>
              <a:path w="432000" h="199646" stroke="0" extrusionOk="0">
                <a:moveTo>
                  <a:pt x="0" y="0"/>
                </a:moveTo>
                <a:cubicBezTo>
                  <a:pt x="89056" y="-47920"/>
                  <a:pt x="325165" y="15962"/>
                  <a:pt x="432000" y="0"/>
                </a:cubicBezTo>
                <a:cubicBezTo>
                  <a:pt x="447543" y="81906"/>
                  <a:pt x="428775" y="158743"/>
                  <a:pt x="432000" y="199646"/>
                </a:cubicBezTo>
                <a:cubicBezTo>
                  <a:pt x="225339" y="227531"/>
                  <a:pt x="174910" y="184842"/>
                  <a:pt x="0" y="199646"/>
                </a:cubicBezTo>
                <a:cubicBezTo>
                  <a:pt x="-7486" y="106538"/>
                  <a:pt x="2665" y="47910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68306790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FD937B07-EFFD-4A11-8A1E-B7F8002C17DF}"/>
              </a:ext>
            </a:extLst>
          </p:cNvPr>
          <p:cNvSpPr/>
          <p:nvPr/>
        </p:nvSpPr>
        <p:spPr>
          <a:xfrm>
            <a:off x="4021684" y="3506563"/>
            <a:ext cx="468000" cy="201899"/>
          </a:xfrm>
          <a:custGeom>
            <a:avLst/>
            <a:gdLst>
              <a:gd name="connsiteX0" fmla="*/ 0 w 468000"/>
              <a:gd name="connsiteY0" fmla="*/ 0 h 201899"/>
              <a:gd name="connsiteX1" fmla="*/ 468000 w 468000"/>
              <a:gd name="connsiteY1" fmla="*/ 0 h 201899"/>
              <a:gd name="connsiteX2" fmla="*/ 468000 w 468000"/>
              <a:gd name="connsiteY2" fmla="*/ 201899 h 201899"/>
              <a:gd name="connsiteX3" fmla="*/ 0 w 468000"/>
              <a:gd name="connsiteY3" fmla="*/ 201899 h 201899"/>
              <a:gd name="connsiteX4" fmla="*/ 0 w 468000"/>
              <a:gd name="connsiteY4" fmla="*/ 0 h 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01899" fill="none" extrusionOk="0">
                <a:moveTo>
                  <a:pt x="0" y="0"/>
                </a:moveTo>
                <a:cubicBezTo>
                  <a:pt x="207938" y="-17182"/>
                  <a:pt x="360208" y="44551"/>
                  <a:pt x="468000" y="0"/>
                </a:cubicBezTo>
                <a:cubicBezTo>
                  <a:pt x="486868" y="77141"/>
                  <a:pt x="460016" y="104764"/>
                  <a:pt x="468000" y="201899"/>
                </a:cubicBezTo>
                <a:cubicBezTo>
                  <a:pt x="261547" y="218968"/>
                  <a:pt x="118844" y="161793"/>
                  <a:pt x="0" y="201899"/>
                </a:cubicBezTo>
                <a:cubicBezTo>
                  <a:pt x="-15002" y="147799"/>
                  <a:pt x="19454" y="71683"/>
                  <a:pt x="0" y="0"/>
                </a:cubicBezTo>
                <a:close/>
              </a:path>
              <a:path w="468000" h="201899" stroke="0" extrusionOk="0">
                <a:moveTo>
                  <a:pt x="0" y="0"/>
                </a:moveTo>
                <a:cubicBezTo>
                  <a:pt x="201954" y="-47075"/>
                  <a:pt x="315251" y="9765"/>
                  <a:pt x="468000" y="0"/>
                </a:cubicBezTo>
                <a:cubicBezTo>
                  <a:pt x="487255" y="69182"/>
                  <a:pt x="455845" y="155691"/>
                  <a:pt x="468000" y="201899"/>
                </a:cubicBezTo>
                <a:cubicBezTo>
                  <a:pt x="317819" y="207109"/>
                  <a:pt x="165425" y="188518"/>
                  <a:pt x="0" y="201899"/>
                </a:cubicBezTo>
                <a:cubicBezTo>
                  <a:pt x="-7883" y="120141"/>
                  <a:pt x="17990" y="94541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0526795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EF2BDC8-290B-4A7B-9DA8-991482971CFB}"/>
              </a:ext>
            </a:extLst>
          </p:cNvPr>
          <p:cNvSpPr/>
          <p:nvPr/>
        </p:nvSpPr>
        <p:spPr>
          <a:xfrm>
            <a:off x="2725383" y="3242549"/>
            <a:ext cx="756000" cy="199646"/>
          </a:xfrm>
          <a:custGeom>
            <a:avLst/>
            <a:gdLst>
              <a:gd name="connsiteX0" fmla="*/ 0 w 756000"/>
              <a:gd name="connsiteY0" fmla="*/ 0 h 199646"/>
              <a:gd name="connsiteX1" fmla="*/ 385560 w 756000"/>
              <a:gd name="connsiteY1" fmla="*/ 0 h 199646"/>
              <a:gd name="connsiteX2" fmla="*/ 756000 w 756000"/>
              <a:gd name="connsiteY2" fmla="*/ 0 h 199646"/>
              <a:gd name="connsiteX3" fmla="*/ 756000 w 756000"/>
              <a:gd name="connsiteY3" fmla="*/ 199646 h 199646"/>
              <a:gd name="connsiteX4" fmla="*/ 393120 w 756000"/>
              <a:gd name="connsiteY4" fmla="*/ 199646 h 199646"/>
              <a:gd name="connsiteX5" fmla="*/ 0 w 756000"/>
              <a:gd name="connsiteY5" fmla="*/ 199646 h 199646"/>
              <a:gd name="connsiteX6" fmla="*/ 0 w 756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6000" h="199646" fill="none" extrusionOk="0">
                <a:moveTo>
                  <a:pt x="0" y="0"/>
                </a:moveTo>
                <a:cubicBezTo>
                  <a:pt x="188635" y="-35680"/>
                  <a:pt x="213645" y="3863"/>
                  <a:pt x="385560" y="0"/>
                </a:cubicBezTo>
                <a:cubicBezTo>
                  <a:pt x="557475" y="-3863"/>
                  <a:pt x="571689" y="3255"/>
                  <a:pt x="756000" y="0"/>
                </a:cubicBezTo>
                <a:cubicBezTo>
                  <a:pt x="760582" y="84689"/>
                  <a:pt x="742776" y="110064"/>
                  <a:pt x="756000" y="199646"/>
                </a:cubicBezTo>
                <a:cubicBezTo>
                  <a:pt x="606122" y="204579"/>
                  <a:pt x="470165" y="162528"/>
                  <a:pt x="393120" y="199646"/>
                </a:cubicBezTo>
                <a:cubicBezTo>
                  <a:pt x="316075" y="236764"/>
                  <a:pt x="129290" y="197222"/>
                  <a:pt x="0" y="199646"/>
                </a:cubicBezTo>
                <a:cubicBezTo>
                  <a:pt x="-21101" y="114316"/>
                  <a:pt x="4641" y="75049"/>
                  <a:pt x="0" y="0"/>
                </a:cubicBezTo>
                <a:close/>
              </a:path>
              <a:path w="756000" h="199646" stroke="0" extrusionOk="0">
                <a:moveTo>
                  <a:pt x="0" y="0"/>
                </a:moveTo>
                <a:cubicBezTo>
                  <a:pt x="157209" y="-38642"/>
                  <a:pt x="200775" y="7717"/>
                  <a:pt x="385560" y="0"/>
                </a:cubicBezTo>
                <a:cubicBezTo>
                  <a:pt x="570345" y="-7717"/>
                  <a:pt x="651613" y="21755"/>
                  <a:pt x="756000" y="0"/>
                </a:cubicBezTo>
                <a:cubicBezTo>
                  <a:pt x="779408" y="81290"/>
                  <a:pt x="752851" y="104344"/>
                  <a:pt x="756000" y="199646"/>
                </a:cubicBezTo>
                <a:cubicBezTo>
                  <a:pt x="589551" y="212742"/>
                  <a:pt x="557719" y="184940"/>
                  <a:pt x="385560" y="199646"/>
                </a:cubicBezTo>
                <a:cubicBezTo>
                  <a:pt x="213401" y="214352"/>
                  <a:pt x="82805" y="173352"/>
                  <a:pt x="0" y="199646"/>
                </a:cubicBezTo>
                <a:cubicBezTo>
                  <a:pt x="-23382" y="126527"/>
                  <a:pt x="15579" y="79129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890639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910A96E0-0886-47DD-85A7-2BC74FC15443}"/>
              </a:ext>
            </a:extLst>
          </p:cNvPr>
          <p:cNvSpPr/>
          <p:nvPr/>
        </p:nvSpPr>
        <p:spPr>
          <a:xfrm>
            <a:off x="3747123" y="3224798"/>
            <a:ext cx="720000" cy="217397"/>
          </a:xfrm>
          <a:custGeom>
            <a:avLst/>
            <a:gdLst>
              <a:gd name="connsiteX0" fmla="*/ 0 w 720000"/>
              <a:gd name="connsiteY0" fmla="*/ 0 h 217397"/>
              <a:gd name="connsiteX1" fmla="*/ 345600 w 720000"/>
              <a:gd name="connsiteY1" fmla="*/ 0 h 217397"/>
              <a:gd name="connsiteX2" fmla="*/ 720000 w 720000"/>
              <a:gd name="connsiteY2" fmla="*/ 0 h 217397"/>
              <a:gd name="connsiteX3" fmla="*/ 720000 w 720000"/>
              <a:gd name="connsiteY3" fmla="*/ 217397 h 217397"/>
              <a:gd name="connsiteX4" fmla="*/ 367200 w 720000"/>
              <a:gd name="connsiteY4" fmla="*/ 217397 h 217397"/>
              <a:gd name="connsiteX5" fmla="*/ 0 w 720000"/>
              <a:gd name="connsiteY5" fmla="*/ 217397 h 217397"/>
              <a:gd name="connsiteX6" fmla="*/ 0 w 720000"/>
              <a:gd name="connsiteY6" fmla="*/ 0 h 2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00" h="217397" fill="none" extrusionOk="0">
                <a:moveTo>
                  <a:pt x="0" y="0"/>
                </a:moveTo>
                <a:cubicBezTo>
                  <a:pt x="126844" y="-19528"/>
                  <a:pt x="197879" y="19999"/>
                  <a:pt x="345600" y="0"/>
                </a:cubicBezTo>
                <a:cubicBezTo>
                  <a:pt x="493321" y="-19999"/>
                  <a:pt x="638902" y="17194"/>
                  <a:pt x="720000" y="0"/>
                </a:cubicBezTo>
                <a:cubicBezTo>
                  <a:pt x="743610" y="46678"/>
                  <a:pt x="718539" y="128614"/>
                  <a:pt x="720000" y="217397"/>
                </a:cubicBezTo>
                <a:cubicBezTo>
                  <a:pt x="616847" y="258694"/>
                  <a:pt x="520228" y="180066"/>
                  <a:pt x="367200" y="217397"/>
                </a:cubicBezTo>
                <a:cubicBezTo>
                  <a:pt x="214172" y="254728"/>
                  <a:pt x="181833" y="206673"/>
                  <a:pt x="0" y="217397"/>
                </a:cubicBezTo>
                <a:cubicBezTo>
                  <a:pt x="-16317" y="128877"/>
                  <a:pt x="23020" y="65916"/>
                  <a:pt x="0" y="0"/>
                </a:cubicBezTo>
                <a:close/>
              </a:path>
              <a:path w="720000" h="217397" stroke="0" extrusionOk="0">
                <a:moveTo>
                  <a:pt x="0" y="0"/>
                </a:moveTo>
                <a:cubicBezTo>
                  <a:pt x="145641" y="-34119"/>
                  <a:pt x="190820" y="30587"/>
                  <a:pt x="360000" y="0"/>
                </a:cubicBezTo>
                <a:cubicBezTo>
                  <a:pt x="529180" y="-30587"/>
                  <a:pt x="584016" y="17695"/>
                  <a:pt x="720000" y="0"/>
                </a:cubicBezTo>
                <a:cubicBezTo>
                  <a:pt x="723294" y="45019"/>
                  <a:pt x="701028" y="115303"/>
                  <a:pt x="720000" y="217397"/>
                </a:cubicBezTo>
                <a:cubicBezTo>
                  <a:pt x="634589" y="256795"/>
                  <a:pt x="473039" y="188787"/>
                  <a:pt x="367200" y="217397"/>
                </a:cubicBezTo>
                <a:cubicBezTo>
                  <a:pt x="261361" y="246007"/>
                  <a:pt x="105794" y="185846"/>
                  <a:pt x="0" y="217397"/>
                </a:cubicBezTo>
                <a:cubicBezTo>
                  <a:pt x="-10451" y="156961"/>
                  <a:pt x="3030" y="63161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4460300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טקסט 2">
            <a:extLst>
              <a:ext uri="{FF2B5EF4-FFF2-40B4-BE49-F238E27FC236}">
                <a16:creationId xmlns:a16="http://schemas.microsoft.com/office/drawing/2014/main" id="{A4B7E65D-AFED-4021-90FB-285351EA26CD}"/>
              </a:ext>
            </a:extLst>
          </p:cNvPr>
          <p:cNvSpPr txBox="1">
            <a:spLocks/>
          </p:cNvSpPr>
          <p:nvPr/>
        </p:nvSpPr>
        <p:spPr>
          <a:xfrm>
            <a:off x="311700" y="3069257"/>
            <a:ext cx="1005714" cy="72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377B1CB6-0784-4594-84F1-1CD306A6AA82}"/>
              </a:ext>
            </a:extLst>
          </p:cNvPr>
          <p:cNvSpPr txBox="1"/>
          <p:nvPr/>
        </p:nvSpPr>
        <p:spPr>
          <a:xfrm>
            <a:off x="1137682" y="3140028"/>
            <a:ext cx="72407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provides instant answers to students' test prep questions and makes test prep   faster and  cheaper any private tutor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2" name="מציין מיקום טקסט 2">
            <a:extLst>
              <a:ext uri="{FF2B5EF4-FFF2-40B4-BE49-F238E27FC236}">
                <a16:creationId xmlns:a16="http://schemas.microsoft.com/office/drawing/2014/main" id="{9E50DB47-4C97-47B6-8490-E615729D1FAB}"/>
              </a:ext>
            </a:extLst>
          </p:cNvPr>
          <p:cNvSpPr txBox="1">
            <a:spLocks/>
          </p:cNvSpPr>
          <p:nvPr/>
        </p:nvSpPr>
        <p:spPr>
          <a:xfrm>
            <a:off x="316353" y="3965699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FC3A158D-006D-413A-84E2-96022C244EC7}"/>
              </a:ext>
            </a:extLst>
          </p:cNvPr>
          <p:cNvSpPr txBox="1"/>
          <p:nvPr/>
        </p:nvSpPr>
        <p:spPr>
          <a:xfrm>
            <a:off x="1317414" y="4048954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Pagina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4" name="מציין מיקום טקסט 2">
            <a:extLst>
              <a:ext uri="{FF2B5EF4-FFF2-40B4-BE49-F238E27FC236}">
                <a16:creationId xmlns:a16="http://schemas.microsoft.com/office/drawing/2014/main" id="{E4BAFA3C-E845-41E4-9B53-DDB3A8742E27}"/>
              </a:ext>
            </a:extLst>
          </p:cNvPr>
          <p:cNvSpPr txBox="1">
            <a:spLocks/>
          </p:cNvSpPr>
          <p:nvPr/>
        </p:nvSpPr>
        <p:spPr>
          <a:xfrm>
            <a:off x="334752" y="4441391"/>
            <a:ext cx="1549578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Real Name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879FE34-3CC4-4D97-80EB-9CE0E8B44CA7}"/>
              </a:ext>
            </a:extLst>
          </p:cNvPr>
          <p:cNvSpPr txBox="1"/>
          <p:nvPr/>
        </p:nvSpPr>
        <p:spPr>
          <a:xfrm>
            <a:off x="1828296" y="4515037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Kunduz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48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" grpId="0" animBg="1"/>
      <p:bldP spid="9" grpId="0" animBg="1"/>
      <p:bldP spid="10" grpId="0" animBg="1"/>
      <p:bldP spid="11" grpId="0" animBg="1"/>
      <p:bldP spid="3" grpId="0" build="p"/>
      <p:bldP spid="4" grpId="0"/>
      <p:bldP spid="12" grpId="0"/>
      <p:bldP spid="13" grpId="0"/>
      <p:bldP spid="25" grpId="0" animBg="1"/>
      <p:bldP spid="23" grpId="0"/>
      <p:bldP spid="24" grpId="0"/>
      <p:bldP spid="29" grpId="0" animBg="1"/>
      <p:bldP spid="35" grpId="0" animBg="1"/>
      <p:bldP spid="36" grpId="0" animBg="1"/>
      <p:bldP spid="37" grpId="0" animBg="1"/>
      <p:bldP spid="39" grpId="0" animBg="1"/>
      <p:bldP spid="40" grpId="0" build="p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לבן 37">
            <a:extLst>
              <a:ext uri="{FF2B5EF4-FFF2-40B4-BE49-F238E27FC236}">
                <a16:creationId xmlns:a16="http://schemas.microsoft.com/office/drawing/2014/main" id="{108FE4F2-F5B1-4758-BEC3-3A674955F142}"/>
              </a:ext>
            </a:extLst>
          </p:cNvPr>
          <p:cNvSpPr/>
          <p:nvPr/>
        </p:nvSpPr>
        <p:spPr>
          <a:xfrm>
            <a:off x="1217931" y="1434941"/>
            <a:ext cx="502012" cy="211894"/>
          </a:xfrm>
          <a:custGeom>
            <a:avLst/>
            <a:gdLst>
              <a:gd name="connsiteX0" fmla="*/ 0 w 502012"/>
              <a:gd name="connsiteY0" fmla="*/ 0 h 211894"/>
              <a:gd name="connsiteX1" fmla="*/ 502012 w 502012"/>
              <a:gd name="connsiteY1" fmla="*/ 0 h 211894"/>
              <a:gd name="connsiteX2" fmla="*/ 502012 w 502012"/>
              <a:gd name="connsiteY2" fmla="*/ 211894 h 211894"/>
              <a:gd name="connsiteX3" fmla="*/ 0 w 502012"/>
              <a:gd name="connsiteY3" fmla="*/ 211894 h 211894"/>
              <a:gd name="connsiteX4" fmla="*/ 0 w 502012"/>
              <a:gd name="connsiteY4" fmla="*/ 0 h 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012" h="211894" fill="none" extrusionOk="0">
                <a:moveTo>
                  <a:pt x="0" y="0"/>
                </a:moveTo>
                <a:cubicBezTo>
                  <a:pt x="163695" y="-28135"/>
                  <a:pt x="314761" y="59296"/>
                  <a:pt x="502012" y="0"/>
                </a:cubicBezTo>
                <a:cubicBezTo>
                  <a:pt x="507560" y="80883"/>
                  <a:pt x="483853" y="117358"/>
                  <a:pt x="502012" y="211894"/>
                </a:cubicBezTo>
                <a:cubicBezTo>
                  <a:pt x="364395" y="244227"/>
                  <a:pt x="170037" y="182635"/>
                  <a:pt x="0" y="211894"/>
                </a:cubicBezTo>
                <a:cubicBezTo>
                  <a:pt x="-20768" y="168763"/>
                  <a:pt x="24814" y="72218"/>
                  <a:pt x="0" y="0"/>
                </a:cubicBezTo>
                <a:close/>
              </a:path>
              <a:path w="502012" h="211894" stroke="0" extrusionOk="0">
                <a:moveTo>
                  <a:pt x="0" y="0"/>
                </a:moveTo>
                <a:cubicBezTo>
                  <a:pt x="219088" y="-23967"/>
                  <a:pt x="335442" y="52746"/>
                  <a:pt x="502012" y="0"/>
                </a:cubicBezTo>
                <a:cubicBezTo>
                  <a:pt x="506076" y="89550"/>
                  <a:pt x="478228" y="143845"/>
                  <a:pt x="502012" y="211894"/>
                </a:cubicBezTo>
                <a:cubicBezTo>
                  <a:pt x="325311" y="238368"/>
                  <a:pt x="146375" y="167087"/>
                  <a:pt x="0" y="211894"/>
                </a:cubicBezTo>
                <a:cubicBezTo>
                  <a:pt x="-19163" y="144023"/>
                  <a:pt x="8128" y="5123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761657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B31ED0-EF55-4FFD-B8D1-315A01942441}"/>
              </a:ext>
            </a:extLst>
          </p:cNvPr>
          <p:cNvSpPr/>
          <p:nvPr/>
        </p:nvSpPr>
        <p:spPr>
          <a:xfrm>
            <a:off x="6444343" y="1447189"/>
            <a:ext cx="818024" cy="199646"/>
          </a:xfrm>
          <a:custGeom>
            <a:avLst/>
            <a:gdLst>
              <a:gd name="connsiteX0" fmla="*/ 0 w 818024"/>
              <a:gd name="connsiteY0" fmla="*/ 0 h 199646"/>
              <a:gd name="connsiteX1" fmla="*/ 425372 w 818024"/>
              <a:gd name="connsiteY1" fmla="*/ 0 h 199646"/>
              <a:gd name="connsiteX2" fmla="*/ 818024 w 818024"/>
              <a:gd name="connsiteY2" fmla="*/ 0 h 199646"/>
              <a:gd name="connsiteX3" fmla="*/ 818024 w 818024"/>
              <a:gd name="connsiteY3" fmla="*/ 199646 h 199646"/>
              <a:gd name="connsiteX4" fmla="*/ 417192 w 818024"/>
              <a:gd name="connsiteY4" fmla="*/ 199646 h 199646"/>
              <a:gd name="connsiteX5" fmla="*/ 0 w 818024"/>
              <a:gd name="connsiteY5" fmla="*/ 199646 h 199646"/>
              <a:gd name="connsiteX6" fmla="*/ 0 w 818024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8024" h="199646" fill="none" extrusionOk="0">
                <a:moveTo>
                  <a:pt x="0" y="0"/>
                </a:moveTo>
                <a:cubicBezTo>
                  <a:pt x="159406" y="-36610"/>
                  <a:pt x="245314" y="20480"/>
                  <a:pt x="425372" y="0"/>
                </a:cubicBezTo>
                <a:cubicBezTo>
                  <a:pt x="605430" y="-20480"/>
                  <a:pt x="677694" y="31424"/>
                  <a:pt x="818024" y="0"/>
                </a:cubicBezTo>
                <a:cubicBezTo>
                  <a:pt x="833613" y="94020"/>
                  <a:pt x="806927" y="158815"/>
                  <a:pt x="818024" y="199646"/>
                </a:cubicBezTo>
                <a:cubicBezTo>
                  <a:pt x="679816" y="212180"/>
                  <a:pt x="577929" y="194940"/>
                  <a:pt x="417192" y="199646"/>
                </a:cubicBezTo>
                <a:cubicBezTo>
                  <a:pt x="256455" y="204352"/>
                  <a:pt x="160688" y="175896"/>
                  <a:pt x="0" y="199646"/>
                </a:cubicBezTo>
                <a:cubicBezTo>
                  <a:pt x="-14768" y="151453"/>
                  <a:pt x="8810" y="42203"/>
                  <a:pt x="0" y="0"/>
                </a:cubicBezTo>
                <a:close/>
              </a:path>
              <a:path w="818024" h="199646" stroke="0" extrusionOk="0">
                <a:moveTo>
                  <a:pt x="0" y="0"/>
                </a:moveTo>
                <a:cubicBezTo>
                  <a:pt x="188263" y="-25431"/>
                  <a:pt x="281327" y="38852"/>
                  <a:pt x="409012" y="0"/>
                </a:cubicBezTo>
                <a:cubicBezTo>
                  <a:pt x="536697" y="-38852"/>
                  <a:pt x="646035" y="13893"/>
                  <a:pt x="818024" y="0"/>
                </a:cubicBezTo>
                <a:cubicBezTo>
                  <a:pt x="838883" y="65725"/>
                  <a:pt x="813633" y="111719"/>
                  <a:pt x="818024" y="199646"/>
                </a:cubicBezTo>
                <a:cubicBezTo>
                  <a:pt x="625135" y="223058"/>
                  <a:pt x="538008" y="152977"/>
                  <a:pt x="400832" y="199646"/>
                </a:cubicBezTo>
                <a:cubicBezTo>
                  <a:pt x="263656" y="246315"/>
                  <a:pt x="182374" y="186627"/>
                  <a:pt x="0" y="199646"/>
                </a:cubicBezTo>
                <a:cubicBezTo>
                  <a:pt x="-5478" y="118793"/>
                  <a:pt x="2779" y="8896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794716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2A9A837-AD20-463A-ACA6-971B8CB892B5}"/>
              </a:ext>
            </a:extLst>
          </p:cNvPr>
          <p:cNvSpPr/>
          <p:nvPr/>
        </p:nvSpPr>
        <p:spPr>
          <a:xfrm>
            <a:off x="1216020" y="1730109"/>
            <a:ext cx="972007" cy="201899"/>
          </a:xfrm>
          <a:custGeom>
            <a:avLst/>
            <a:gdLst>
              <a:gd name="connsiteX0" fmla="*/ 0 w 972007"/>
              <a:gd name="connsiteY0" fmla="*/ 0 h 201899"/>
              <a:gd name="connsiteX1" fmla="*/ 476283 w 972007"/>
              <a:gd name="connsiteY1" fmla="*/ 0 h 201899"/>
              <a:gd name="connsiteX2" fmla="*/ 972007 w 972007"/>
              <a:gd name="connsiteY2" fmla="*/ 0 h 201899"/>
              <a:gd name="connsiteX3" fmla="*/ 972007 w 972007"/>
              <a:gd name="connsiteY3" fmla="*/ 201899 h 201899"/>
              <a:gd name="connsiteX4" fmla="*/ 466563 w 972007"/>
              <a:gd name="connsiteY4" fmla="*/ 201899 h 201899"/>
              <a:gd name="connsiteX5" fmla="*/ 0 w 972007"/>
              <a:gd name="connsiteY5" fmla="*/ 201899 h 201899"/>
              <a:gd name="connsiteX6" fmla="*/ 0 w 972007"/>
              <a:gd name="connsiteY6" fmla="*/ 0 h 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007" h="201899" fill="none" extrusionOk="0">
                <a:moveTo>
                  <a:pt x="0" y="0"/>
                </a:moveTo>
                <a:cubicBezTo>
                  <a:pt x="95677" y="-56632"/>
                  <a:pt x="335114" y="13493"/>
                  <a:pt x="476283" y="0"/>
                </a:cubicBezTo>
                <a:cubicBezTo>
                  <a:pt x="617452" y="-13493"/>
                  <a:pt x="760957" y="48326"/>
                  <a:pt x="972007" y="0"/>
                </a:cubicBezTo>
                <a:cubicBezTo>
                  <a:pt x="975956" y="100386"/>
                  <a:pt x="949635" y="118664"/>
                  <a:pt x="972007" y="201899"/>
                </a:cubicBezTo>
                <a:cubicBezTo>
                  <a:pt x="840818" y="220435"/>
                  <a:pt x="634001" y="170718"/>
                  <a:pt x="466563" y="201899"/>
                </a:cubicBezTo>
                <a:cubicBezTo>
                  <a:pt x="299125" y="233080"/>
                  <a:pt x="198368" y="170349"/>
                  <a:pt x="0" y="201899"/>
                </a:cubicBezTo>
                <a:cubicBezTo>
                  <a:pt x="-20769" y="158691"/>
                  <a:pt x="2250" y="76487"/>
                  <a:pt x="0" y="0"/>
                </a:cubicBezTo>
                <a:close/>
              </a:path>
              <a:path w="972007" h="201899" stroke="0" extrusionOk="0">
                <a:moveTo>
                  <a:pt x="0" y="0"/>
                </a:moveTo>
                <a:cubicBezTo>
                  <a:pt x="189536" y="-1920"/>
                  <a:pt x="318407" y="20329"/>
                  <a:pt x="495724" y="0"/>
                </a:cubicBezTo>
                <a:cubicBezTo>
                  <a:pt x="673041" y="-20329"/>
                  <a:pt x="770113" y="46700"/>
                  <a:pt x="972007" y="0"/>
                </a:cubicBezTo>
                <a:cubicBezTo>
                  <a:pt x="983751" y="84154"/>
                  <a:pt x="966729" y="153943"/>
                  <a:pt x="972007" y="201899"/>
                </a:cubicBezTo>
                <a:cubicBezTo>
                  <a:pt x="828822" y="214290"/>
                  <a:pt x="622461" y="170990"/>
                  <a:pt x="486004" y="201899"/>
                </a:cubicBezTo>
                <a:cubicBezTo>
                  <a:pt x="349547" y="232808"/>
                  <a:pt x="177928" y="155477"/>
                  <a:pt x="0" y="201899"/>
                </a:cubicBezTo>
                <a:cubicBezTo>
                  <a:pt x="-12338" y="131699"/>
                  <a:pt x="5885" y="88555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2672904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F532F21-2244-4EAE-B5B1-D655E65C9CF6}"/>
              </a:ext>
            </a:extLst>
          </p:cNvPr>
          <p:cNvSpPr/>
          <p:nvPr/>
        </p:nvSpPr>
        <p:spPr>
          <a:xfrm>
            <a:off x="2960914" y="1445210"/>
            <a:ext cx="1008000" cy="199646"/>
          </a:xfrm>
          <a:custGeom>
            <a:avLst/>
            <a:gdLst>
              <a:gd name="connsiteX0" fmla="*/ 0 w 1008000"/>
              <a:gd name="connsiteY0" fmla="*/ 0 h 199646"/>
              <a:gd name="connsiteX1" fmla="*/ 514080 w 1008000"/>
              <a:gd name="connsiteY1" fmla="*/ 0 h 199646"/>
              <a:gd name="connsiteX2" fmla="*/ 1008000 w 1008000"/>
              <a:gd name="connsiteY2" fmla="*/ 0 h 199646"/>
              <a:gd name="connsiteX3" fmla="*/ 1008000 w 1008000"/>
              <a:gd name="connsiteY3" fmla="*/ 199646 h 199646"/>
              <a:gd name="connsiteX4" fmla="*/ 483840 w 1008000"/>
              <a:gd name="connsiteY4" fmla="*/ 199646 h 199646"/>
              <a:gd name="connsiteX5" fmla="*/ 0 w 1008000"/>
              <a:gd name="connsiteY5" fmla="*/ 199646 h 199646"/>
              <a:gd name="connsiteX6" fmla="*/ 0 w 1008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000" h="199646" fill="none" extrusionOk="0">
                <a:moveTo>
                  <a:pt x="0" y="0"/>
                </a:moveTo>
                <a:cubicBezTo>
                  <a:pt x="165603" y="-10097"/>
                  <a:pt x="404939" y="13794"/>
                  <a:pt x="514080" y="0"/>
                </a:cubicBezTo>
                <a:cubicBezTo>
                  <a:pt x="623221" y="-13794"/>
                  <a:pt x="806403" y="25801"/>
                  <a:pt x="1008000" y="0"/>
                </a:cubicBezTo>
                <a:cubicBezTo>
                  <a:pt x="1013604" y="93010"/>
                  <a:pt x="1000273" y="113005"/>
                  <a:pt x="1008000" y="199646"/>
                </a:cubicBezTo>
                <a:cubicBezTo>
                  <a:pt x="748848" y="203556"/>
                  <a:pt x="711059" y="156683"/>
                  <a:pt x="483840" y="199646"/>
                </a:cubicBezTo>
                <a:cubicBezTo>
                  <a:pt x="256621" y="242609"/>
                  <a:pt x="163733" y="199402"/>
                  <a:pt x="0" y="199646"/>
                </a:cubicBezTo>
                <a:cubicBezTo>
                  <a:pt x="-12580" y="133550"/>
                  <a:pt x="16820" y="48345"/>
                  <a:pt x="0" y="0"/>
                </a:cubicBezTo>
                <a:close/>
              </a:path>
              <a:path w="1008000" h="199646" stroke="0" extrusionOk="0">
                <a:moveTo>
                  <a:pt x="0" y="0"/>
                </a:moveTo>
                <a:cubicBezTo>
                  <a:pt x="252813" y="-51825"/>
                  <a:pt x="368081" y="32415"/>
                  <a:pt x="514080" y="0"/>
                </a:cubicBezTo>
                <a:cubicBezTo>
                  <a:pt x="660079" y="-32415"/>
                  <a:pt x="825550" y="12426"/>
                  <a:pt x="1008000" y="0"/>
                </a:cubicBezTo>
                <a:cubicBezTo>
                  <a:pt x="1025711" y="79275"/>
                  <a:pt x="1004085" y="118630"/>
                  <a:pt x="1008000" y="199646"/>
                </a:cubicBezTo>
                <a:cubicBezTo>
                  <a:pt x="798253" y="237754"/>
                  <a:pt x="689639" y="174921"/>
                  <a:pt x="534240" y="199646"/>
                </a:cubicBezTo>
                <a:cubicBezTo>
                  <a:pt x="378841" y="224371"/>
                  <a:pt x="122975" y="194117"/>
                  <a:pt x="0" y="199646"/>
                </a:cubicBezTo>
                <a:cubicBezTo>
                  <a:pt x="-9106" y="136215"/>
                  <a:pt x="14949" y="57484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9500927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77A6380-E61A-4063-93CF-C1D1AEE9BE60}"/>
              </a:ext>
            </a:extLst>
          </p:cNvPr>
          <p:cNvSpPr/>
          <p:nvPr/>
        </p:nvSpPr>
        <p:spPr>
          <a:xfrm>
            <a:off x="2491216" y="1714612"/>
            <a:ext cx="469698" cy="217397"/>
          </a:xfrm>
          <a:custGeom>
            <a:avLst/>
            <a:gdLst>
              <a:gd name="connsiteX0" fmla="*/ 0 w 469698"/>
              <a:gd name="connsiteY0" fmla="*/ 0 h 217397"/>
              <a:gd name="connsiteX1" fmla="*/ 469698 w 469698"/>
              <a:gd name="connsiteY1" fmla="*/ 0 h 217397"/>
              <a:gd name="connsiteX2" fmla="*/ 469698 w 469698"/>
              <a:gd name="connsiteY2" fmla="*/ 217397 h 217397"/>
              <a:gd name="connsiteX3" fmla="*/ 0 w 469698"/>
              <a:gd name="connsiteY3" fmla="*/ 217397 h 217397"/>
              <a:gd name="connsiteX4" fmla="*/ 0 w 469698"/>
              <a:gd name="connsiteY4" fmla="*/ 0 h 2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698" h="217397" fill="none" extrusionOk="0">
                <a:moveTo>
                  <a:pt x="0" y="0"/>
                </a:moveTo>
                <a:cubicBezTo>
                  <a:pt x="168622" y="-16092"/>
                  <a:pt x="239060" y="218"/>
                  <a:pt x="469698" y="0"/>
                </a:cubicBezTo>
                <a:cubicBezTo>
                  <a:pt x="473740" y="60922"/>
                  <a:pt x="468549" y="116636"/>
                  <a:pt x="469698" y="217397"/>
                </a:cubicBezTo>
                <a:cubicBezTo>
                  <a:pt x="269126" y="248359"/>
                  <a:pt x="122356" y="209675"/>
                  <a:pt x="0" y="217397"/>
                </a:cubicBezTo>
                <a:cubicBezTo>
                  <a:pt x="-24199" y="161645"/>
                  <a:pt x="12687" y="83185"/>
                  <a:pt x="0" y="0"/>
                </a:cubicBezTo>
                <a:close/>
              </a:path>
              <a:path w="469698" h="217397" stroke="0" extrusionOk="0">
                <a:moveTo>
                  <a:pt x="0" y="0"/>
                </a:moveTo>
                <a:cubicBezTo>
                  <a:pt x="111206" y="-3147"/>
                  <a:pt x="243126" y="28709"/>
                  <a:pt x="469698" y="0"/>
                </a:cubicBezTo>
                <a:cubicBezTo>
                  <a:pt x="477628" y="82368"/>
                  <a:pt x="450963" y="150100"/>
                  <a:pt x="469698" y="217397"/>
                </a:cubicBezTo>
                <a:cubicBezTo>
                  <a:pt x="314573" y="267205"/>
                  <a:pt x="104136" y="207595"/>
                  <a:pt x="0" y="217397"/>
                </a:cubicBezTo>
                <a:cubicBezTo>
                  <a:pt x="-18658" y="134348"/>
                  <a:pt x="20450" y="92453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3787320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B64B8E-E2AF-4586-9C57-A3E835B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516"/>
            <a:ext cx="8520600" cy="572700"/>
          </a:xfrm>
        </p:spPr>
        <p:txBody>
          <a:bodyPr/>
          <a:lstStyle/>
          <a:p>
            <a:r>
              <a:rPr lang="en-US" dirty="0"/>
              <a:t>Test Examples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D99AF9-F3E5-4D6A-AC88-E413D982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77134"/>
            <a:ext cx="1005714" cy="348464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B56F51C-617F-483A-8FE1-2B0FBF7339EA}"/>
              </a:ext>
            </a:extLst>
          </p:cNvPr>
          <p:cNvSpPr txBox="1"/>
          <p:nvPr/>
        </p:nvSpPr>
        <p:spPr>
          <a:xfrm>
            <a:off x="1137682" y="1369676"/>
            <a:ext cx="72407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Plant growing tips application, designed to help you with growing your own vegetation at home environment.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DFE0D531-863A-48A9-A9BD-7AB537D8156F}"/>
              </a:ext>
            </a:extLst>
          </p:cNvPr>
          <p:cNvSpPr txBox="1">
            <a:spLocks/>
          </p:cNvSpPr>
          <p:nvPr/>
        </p:nvSpPr>
        <p:spPr>
          <a:xfrm>
            <a:off x="316353" y="2025224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22B83B4-8864-4570-8BBD-6DF0E9B1D3A1}"/>
              </a:ext>
            </a:extLst>
          </p:cNvPr>
          <p:cNvSpPr txBox="1"/>
          <p:nvPr/>
        </p:nvSpPr>
        <p:spPr>
          <a:xfrm>
            <a:off x="1317414" y="2108479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Your Plants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7A9C4709-8E72-47E5-B6E3-ABC9CE33832C}"/>
              </a:ext>
            </a:extLst>
          </p:cNvPr>
          <p:cNvSpPr/>
          <p:nvPr/>
        </p:nvSpPr>
        <p:spPr>
          <a:xfrm>
            <a:off x="7857460" y="281221"/>
            <a:ext cx="790994" cy="314202"/>
          </a:xfrm>
          <a:custGeom>
            <a:avLst/>
            <a:gdLst>
              <a:gd name="connsiteX0" fmla="*/ 0 w 790994"/>
              <a:gd name="connsiteY0" fmla="*/ 0 h 314202"/>
              <a:gd name="connsiteX1" fmla="*/ 379677 w 790994"/>
              <a:gd name="connsiteY1" fmla="*/ 0 h 314202"/>
              <a:gd name="connsiteX2" fmla="*/ 790994 w 790994"/>
              <a:gd name="connsiteY2" fmla="*/ 0 h 314202"/>
              <a:gd name="connsiteX3" fmla="*/ 790994 w 790994"/>
              <a:gd name="connsiteY3" fmla="*/ 314202 h 314202"/>
              <a:gd name="connsiteX4" fmla="*/ 419227 w 790994"/>
              <a:gd name="connsiteY4" fmla="*/ 314202 h 314202"/>
              <a:gd name="connsiteX5" fmla="*/ 0 w 790994"/>
              <a:gd name="connsiteY5" fmla="*/ 314202 h 314202"/>
              <a:gd name="connsiteX6" fmla="*/ 0 w 790994"/>
              <a:gd name="connsiteY6" fmla="*/ 0 h 31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94" h="314202" fill="none" extrusionOk="0">
                <a:moveTo>
                  <a:pt x="0" y="0"/>
                </a:moveTo>
                <a:cubicBezTo>
                  <a:pt x="165961" y="-17776"/>
                  <a:pt x="203880" y="12542"/>
                  <a:pt x="379677" y="0"/>
                </a:cubicBezTo>
                <a:cubicBezTo>
                  <a:pt x="555474" y="-12542"/>
                  <a:pt x="673035" y="20632"/>
                  <a:pt x="790994" y="0"/>
                </a:cubicBezTo>
                <a:cubicBezTo>
                  <a:pt x="797357" y="116073"/>
                  <a:pt x="765757" y="242840"/>
                  <a:pt x="790994" y="314202"/>
                </a:cubicBezTo>
                <a:cubicBezTo>
                  <a:pt x="678602" y="347369"/>
                  <a:pt x="536069" y="296450"/>
                  <a:pt x="419227" y="314202"/>
                </a:cubicBezTo>
                <a:cubicBezTo>
                  <a:pt x="302385" y="331954"/>
                  <a:pt x="85660" y="302065"/>
                  <a:pt x="0" y="314202"/>
                </a:cubicBezTo>
                <a:cubicBezTo>
                  <a:pt x="-34097" y="244718"/>
                  <a:pt x="3118" y="109563"/>
                  <a:pt x="0" y="0"/>
                </a:cubicBezTo>
                <a:close/>
              </a:path>
              <a:path w="790994" h="314202" stroke="0" extrusionOk="0">
                <a:moveTo>
                  <a:pt x="0" y="0"/>
                </a:moveTo>
                <a:cubicBezTo>
                  <a:pt x="113825" y="-21794"/>
                  <a:pt x="295788" y="48470"/>
                  <a:pt x="411317" y="0"/>
                </a:cubicBezTo>
                <a:cubicBezTo>
                  <a:pt x="526846" y="-48470"/>
                  <a:pt x="602907" y="26581"/>
                  <a:pt x="790994" y="0"/>
                </a:cubicBezTo>
                <a:cubicBezTo>
                  <a:pt x="806462" y="81825"/>
                  <a:pt x="781896" y="243504"/>
                  <a:pt x="790994" y="314202"/>
                </a:cubicBezTo>
                <a:cubicBezTo>
                  <a:pt x="674186" y="356077"/>
                  <a:pt x="554080" y="300146"/>
                  <a:pt x="411317" y="314202"/>
                </a:cubicBezTo>
                <a:cubicBezTo>
                  <a:pt x="268554" y="328258"/>
                  <a:pt x="109523" y="284586"/>
                  <a:pt x="0" y="314202"/>
                </a:cubicBezTo>
                <a:cubicBezTo>
                  <a:pt x="-23162" y="182922"/>
                  <a:pt x="4613" y="116518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920072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TF-IDF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E64281E-1D5E-4583-BDBD-ECE44B741D8A}"/>
              </a:ext>
            </a:extLst>
          </p:cNvPr>
          <p:cNvSpPr/>
          <p:nvPr/>
        </p:nvSpPr>
        <p:spPr>
          <a:xfrm>
            <a:off x="3946917" y="3001993"/>
            <a:ext cx="684000" cy="199646"/>
          </a:xfrm>
          <a:custGeom>
            <a:avLst/>
            <a:gdLst>
              <a:gd name="connsiteX0" fmla="*/ 0 w 684000"/>
              <a:gd name="connsiteY0" fmla="*/ 0 h 199646"/>
              <a:gd name="connsiteX1" fmla="*/ 355680 w 684000"/>
              <a:gd name="connsiteY1" fmla="*/ 0 h 199646"/>
              <a:gd name="connsiteX2" fmla="*/ 684000 w 684000"/>
              <a:gd name="connsiteY2" fmla="*/ 0 h 199646"/>
              <a:gd name="connsiteX3" fmla="*/ 684000 w 684000"/>
              <a:gd name="connsiteY3" fmla="*/ 199646 h 199646"/>
              <a:gd name="connsiteX4" fmla="*/ 348840 w 684000"/>
              <a:gd name="connsiteY4" fmla="*/ 199646 h 199646"/>
              <a:gd name="connsiteX5" fmla="*/ 0 w 684000"/>
              <a:gd name="connsiteY5" fmla="*/ 199646 h 199646"/>
              <a:gd name="connsiteX6" fmla="*/ 0 w 684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000" h="199646" fill="none" extrusionOk="0">
                <a:moveTo>
                  <a:pt x="0" y="0"/>
                </a:moveTo>
                <a:cubicBezTo>
                  <a:pt x="90997" y="-36151"/>
                  <a:pt x="264833" y="33830"/>
                  <a:pt x="355680" y="0"/>
                </a:cubicBezTo>
                <a:cubicBezTo>
                  <a:pt x="446527" y="-33830"/>
                  <a:pt x="606106" y="26757"/>
                  <a:pt x="684000" y="0"/>
                </a:cubicBezTo>
                <a:cubicBezTo>
                  <a:pt x="695998" y="96228"/>
                  <a:pt x="674920" y="140502"/>
                  <a:pt x="684000" y="199646"/>
                </a:cubicBezTo>
                <a:cubicBezTo>
                  <a:pt x="590917" y="204619"/>
                  <a:pt x="420088" y="183248"/>
                  <a:pt x="348840" y="199646"/>
                </a:cubicBezTo>
                <a:cubicBezTo>
                  <a:pt x="277592" y="216044"/>
                  <a:pt x="89966" y="167854"/>
                  <a:pt x="0" y="199646"/>
                </a:cubicBezTo>
                <a:cubicBezTo>
                  <a:pt x="-21582" y="121528"/>
                  <a:pt x="22002" y="59724"/>
                  <a:pt x="0" y="0"/>
                </a:cubicBezTo>
                <a:close/>
              </a:path>
              <a:path w="684000" h="199646" stroke="0" extrusionOk="0">
                <a:moveTo>
                  <a:pt x="0" y="0"/>
                </a:moveTo>
                <a:cubicBezTo>
                  <a:pt x="150495" y="-9774"/>
                  <a:pt x="202232" y="4165"/>
                  <a:pt x="328320" y="0"/>
                </a:cubicBezTo>
                <a:cubicBezTo>
                  <a:pt x="454408" y="-4165"/>
                  <a:pt x="595397" y="21287"/>
                  <a:pt x="684000" y="0"/>
                </a:cubicBezTo>
                <a:cubicBezTo>
                  <a:pt x="689933" y="78863"/>
                  <a:pt x="674049" y="112584"/>
                  <a:pt x="684000" y="199646"/>
                </a:cubicBezTo>
                <a:cubicBezTo>
                  <a:pt x="520254" y="215098"/>
                  <a:pt x="462287" y="173224"/>
                  <a:pt x="335160" y="199646"/>
                </a:cubicBezTo>
                <a:cubicBezTo>
                  <a:pt x="208033" y="226068"/>
                  <a:pt x="130405" y="171311"/>
                  <a:pt x="0" y="199646"/>
                </a:cubicBezTo>
                <a:cubicBezTo>
                  <a:pt x="-19785" y="110296"/>
                  <a:pt x="12285" y="78097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5621437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B713BCE2-E7C0-4B7C-B8BD-436279643BD5}"/>
              </a:ext>
            </a:extLst>
          </p:cNvPr>
          <p:cNvSpPr/>
          <p:nvPr/>
        </p:nvSpPr>
        <p:spPr>
          <a:xfrm>
            <a:off x="2626133" y="2995932"/>
            <a:ext cx="468000" cy="199646"/>
          </a:xfrm>
          <a:custGeom>
            <a:avLst/>
            <a:gdLst>
              <a:gd name="connsiteX0" fmla="*/ 0 w 468000"/>
              <a:gd name="connsiteY0" fmla="*/ 0 h 199646"/>
              <a:gd name="connsiteX1" fmla="*/ 468000 w 468000"/>
              <a:gd name="connsiteY1" fmla="*/ 0 h 199646"/>
              <a:gd name="connsiteX2" fmla="*/ 468000 w 468000"/>
              <a:gd name="connsiteY2" fmla="*/ 199646 h 199646"/>
              <a:gd name="connsiteX3" fmla="*/ 0 w 468000"/>
              <a:gd name="connsiteY3" fmla="*/ 199646 h 199646"/>
              <a:gd name="connsiteX4" fmla="*/ 0 w 468000"/>
              <a:gd name="connsiteY4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199646" fill="none" extrusionOk="0">
                <a:moveTo>
                  <a:pt x="0" y="0"/>
                </a:moveTo>
                <a:cubicBezTo>
                  <a:pt x="128710" y="-16218"/>
                  <a:pt x="341969" y="55939"/>
                  <a:pt x="468000" y="0"/>
                </a:cubicBezTo>
                <a:cubicBezTo>
                  <a:pt x="481435" y="71420"/>
                  <a:pt x="467536" y="109709"/>
                  <a:pt x="468000" y="199646"/>
                </a:cubicBezTo>
                <a:cubicBezTo>
                  <a:pt x="243849" y="235140"/>
                  <a:pt x="125338" y="158863"/>
                  <a:pt x="0" y="199646"/>
                </a:cubicBezTo>
                <a:cubicBezTo>
                  <a:pt x="-7418" y="114472"/>
                  <a:pt x="22175" y="81307"/>
                  <a:pt x="0" y="0"/>
                </a:cubicBezTo>
                <a:close/>
              </a:path>
              <a:path w="468000" h="199646" stroke="0" extrusionOk="0">
                <a:moveTo>
                  <a:pt x="0" y="0"/>
                </a:moveTo>
                <a:cubicBezTo>
                  <a:pt x="152596" y="-28212"/>
                  <a:pt x="267979" y="10059"/>
                  <a:pt x="468000" y="0"/>
                </a:cubicBezTo>
                <a:cubicBezTo>
                  <a:pt x="477686" y="64953"/>
                  <a:pt x="462281" y="133415"/>
                  <a:pt x="468000" y="199646"/>
                </a:cubicBezTo>
                <a:cubicBezTo>
                  <a:pt x="252708" y="219676"/>
                  <a:pt x="120428" y="198462"/>
                  <a:pt x="0" y="199646"/>
                </a:cubicBezTo>
                <a:cubicBezTo>
                  <a:pt x="-13246" y="125930"/>
                  <a:pt x="5418" y="64138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9380461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41EAC0E-6E5D-475B-AF92-364C3773DEA5}"/>
              </a:ext>
            </a:extLst>
          </p:cNvPr>
          <p:cNvSpPr/>
          <p:nvPr/>
        </p:nvSpPr>
        <p:spPr>
          <a:xfrm>
            <a:off x="6049869" y="2994559"/>
            <a:ext cx="1044000" cy="199647"/>
          </a:xfrm>
          <a:custGeom>
            <a:avLst/>
            <a:gdLst>
              <a:gd name="connsiteX0" fmla="*/ 0 w 1044000"/>
              <a:gd name="connsiteY0" fmla="*/ 0 h 199647"/>
              <a:gd name="connsiteX1" fmla="*/ 532440 w 1044000"/>
              <a:gd name="connsiteY1" fmla="*/ 0 h 199647"/>
              <a:gd name="connsiteX2" fmla="*/ 1044000 w 1044000"/>
              <a:gd name="connsiteY2" fmla="*/ 0 h 199647"/>
              <a:gd name="connsiteX3" fmla="*/ 1044000 w 1044000"/>
              <a:gd name="connsiteY3" fmla="*/ 199647 h 199647"/>
              <a:gd name="connsiteX4" fmla="*/ 553320 w 1044000"/>
              <a:gd name="connsiteY4" fmla="*/ 199647 h 199647"/>
              <a:gd name="connsiteX5" fmla="*/ 0 w 1044000"/>
              <a:gd name="connsiteY5" fmla="*/ 199647 h 199647"/>
              <a:gd name="connsiteX6" fmla="*/ 0 w 1044000"/>
              <a:gd name="connsiteY6" fmla="*/ 0 h 19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000" h="199647" fill="none" extrusionOk="0">
                <a:moveTo>
                  <a:pt x="0" y="0"/>
                </a:moveTo>
                <a:cubicBezTo>
                  <a:pt x="131810" y="-60689"/>
                  <a:pt x="329008" y="12274"/>
                  <a:pt x="532440" y="0"/>
                </a:cubicBezTo>
                <a:cubicBezTo>
                  <a:pt x="735872" y="-12274"/>
                  <a:pt x="881466" y="47005"/>
                  <a:pt x="1044000" y="0"/>
                </a:cubicBezTo>
                <a:cubicBezTo>
                  <a:pt x="1058086" y="89201"/>
                  <a:pt x="1034772" y="111657"/>
                  <a:pt x="1044000" y="199647"/>
                </a:cubicBezTo>
                <a:cubicBezTo>
                  <a:pt x="806737" y="214186"/>
                  <a:pt x="660299" y="169644"/>
                  <a:pt x="553320" y="199647"/>
                </a:cubicBezTo>
                <a:cubicBezTo>
                  <a:pt x="446341" y="229650"/>
                  <a:pt x="167057" y="189160"/>
                  <a:pt x="0" y="199647"/>
                </a:cubicBezTo>
                <a:cubicBezTo>
                  <a:pt x="-4759" y="110976"/>
                  <a:pt x="3660" y="64794"/>
                  <a:pt x="0" y="0"/>
                </a:cubicBezTo>
                <a:close/>
              </a:path>
              <a:path w="1044000" h="199647" stroke="0" extrusionOk="0">
                <a:moveTo>
                  <a:pt x="0" y="0"/>
                </a:moveTo>
                <a:cubicBezTo>
                  <a:pt x="185078" y="-12621"/>
                  <a:pt x="314179" y="6538"/>
                  <a:pt x="511560" y="0"/>
                </a:cubicBezTo>
                <a:cubicBezTo>
                  <a:pt x="708941" y="-6538"/>
                  <a:pt x="806609" y="9960"/>
                  <a:pt x="1044000" y="0"/>
                </a:cubicBezTo>
                <a:cubicBezTo>
                  <a:pt x="1054967" y="48227"/>
                  <a:pt x="1038446" y="158179"/>
                  <a:pt x="1044000" y="199647"/>
                </a:cubicBezTo>
                <a:cubicBezTo>
                  <a:pt x="826961" y="243348"/>
                  <a:pt x="652432" y="188874"/>
                  <a:pt x="532440" y="199647"/>
                </a:cubicBezTo>
                <a:cubicBezTo>
                  <a:pt x="412448" y="210420"/>
                  <a:pt x="207527" y="180338"/>
                  <a:pt x="0" y="199647"/>
                </a:cubicBezTo>
                <a:cubicBezTo>
                  <a:pt x="-1859" y="155697"/>
                  <a:pt x="12602" y="50624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5516423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1CB29D2-1E6A-4EF2-9D43-6DBA0C9D7C9D}"/>
              </a:ext>
            </a:extLst>
          </p:cNvPr>
          <p:cNvSpPr/>
          <p:nvPr/>
        </p:nvSpPr>
        <p:spPr>
          <a:xfrm>
            <a:off x="1865931" y="3001993"/>
            <a:ext cx="684000" cy="199646"/>
          </a:xfrm>
          <a:custGeom>
            <a:avLst/>
            <a:gdLst>
              <a:gd name="connsiteX0" fmla="*/ 0 w 684000"/>
              <a:gd name="connsiteY0" fmla="*/ 0 h 199646"/>
              <a:gd name="connsiteX1" fmla="*/ 348840 w 684000"/>
              <a:gd name="connsiteY1" fmla="*/ 0 h 199646"/>
              <a:gd name="connsiteX2" fmla="*/ 684000 w 684000"/>
              <a:gd name="connsiteY2" fmla="*/ 0 h 199646"/>
              <a:gd name="connsiteX3" fmla="*/ 684000 w 684000"/>
              <a:gd name="connsiteY3" fmla="*/ 199646 h 199646"/>
              <a:gd name="connsiteX4" fmla="*/ 342000 w 684000"/>
              <a:gd name="connsiteY4" fmla="*/ 199646 h 199646"/>
              <a:gd name="connsiteX5" fmla="*/ 0 w 684000"/>
              <a:gd name="connsiteY5" fmla="*/ 199646 h 199646"/>
              <a:gd name="connsiteX6" fmla="*/ 0 w 684000"/>
              <a:gd name="connsiteY6" fmla="*/ 0 h 19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000" h="199646" fill="none" extrusionOk="0">
                <a:moveTo>
                  <a:pt x="0" y="0"/>
                </a:moveTo>
                <a:cubicBezTo>
                  <a:pt x="122801" y="-33131"/>
                  <a:pt x="198616" y="15857"/>
                  <a:pt x="348840" y="0"/>
                </a:cubicBezTo>
                <a:cubicBezTo>
                  <a:pt x="499064" y="-15857"/>
                  <a:pt x="596373" y="28576"/>
                  <a:pt x="684000" y="0"/>
                </a:cubicBezTo>
                <a:cubicBezTo>
                  <a:pt x="706514" y="77067"/>
                  <a:pt x="683572" y="124721"/>
                  <a:pt x="684000" y="199646"/>
                </a:cubicBezTo>
                <a:cubicBezTo>
                  <a:pt x="575343" y="211697"/>
                  <a:pt x="425831" y="170737"/>
                  <a:pt x="342000" y="199646"/>
                </a:cubicBezTo>
                <a:cubicBezTo>
                  <a:pt x="258169" y="228555"/>
                  <a:pt x="151900" y="177463"/>
                  <a:pt x="0" y="199646"/>
                </a:cubicBezTo>
                <a:cubicBezTo>
                  <a:pt x="-13807" y="155709"/>
                  <a:pt x="11438" y="75714"/>
                  <a:pt x="0" y="0"/>
                </a:cubicBezTo>
                <a:close/>
              </a:path>
              <a:path w="684000" h="199646" stroke="0" extrusionOk="0">
                <a:moveTo>
                  <a:pt x="0" y="0"/>
                </a:moveTo>
                <a:cubicBezTo>
                  <a:pt x="136845" y="-25102"/>
                  <a:pt x="251801" y="2278"/>
                  <a:pt x="342000" y="0"/>
                </a:cubicBezTo>
                <a:cubicBezTo>
                  <a:pt x="432199" y="-2278"/>
                  <a:pt x="579515" y="26130"/>
                  <a:pt x="684000" y="0"/>
                </a:cubicBezTo>
                <a:cubicBezTo>
                  <a:pt x="705544" y="57193"/>
                  <a:pt x="678554" y="116798"/>
                  <a:pt x="684000" y="199646"/>
                </a:cubicBezTo>
                <a:cubicBezTo>
                  <a:pt x="548167" y="206793"/>
                  <a:pt x="414853" y="178204"/>
                  <a:pt x="328320" y="199646"/>
                </a:cubicBezTo>
                <a:cubicBezTo>
                  <a:pt x="241787" y="221088"/>
                  <a:pt x="137237" y="197430"/>
                  <a:pt x="0" y="199646"/>
                </a:cubicBezTo>
                <a:cubicBezTo>
                  <a:pt x="-17573" y="101978"/>
                  <a:pt x="23421" y="94881"/>
                  <a:pt x="0" y="0"/>
                </a:cubicBezTo>
                <a:close/>
              </a:path>
            </a:pathLst>
          </a:custGeom>
          <a:solidFill>
            <a:srgbClr val="FFFF00">
              <a:alpha val="61000"/>
            </a:srgbClr>
          </a:solidFill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4431083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ציין מיקום טקסט 2">
            <a:extLst>
              <a:ext uri="{FF2B5EF4-FFF2-40B4-BE49-F238E27FC236}">
                <a16:creationId xmlns:a16="http://schemas.microsoft.com/office/drawing/2014/main" id="{D5689057-E6E9-4F43-972D-0EE5F619FBD5}"/>
              </a:ext>
            </a:extLst>
          </p:cNvPr>
          <p:cNvSpPr txBox="1">
            <a:spLocks/>
          </p:cNvSpPr>
          <p:nvPr/>
        </p:nvSpPr>
        <p:spPr>
          <a:xfrm>
            <a:off x="311700" y="2832375"/>
            <a:ext cx="1005714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en-US" dirty="0"/>
              <a:t>: 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FF570C81-3F08-48CE-879D-576632134A7E}"/>
              </a:ext>
            </a:extLst>
          </p:cNvPr>
          <p:cNvSpPr txBox="1"/>
          <p:nvPr/>
        </p:nvSpPr>
        <p:spPr>
          <a:xfrm>
            <a:off x="1137682" y="2917150"/>
            <a:ext cx="72407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Find a suitable name for your Startup based on given description</a:t>
            </a:r>
          </a:p>
        </p:txBody>
      </p:sp>
      <p:sp>
        <p:nvSpPr>
          <p:cNvPr id="33" name="מציין מיקום טקסט 2">
            <a:extLst>
              <a:ext uri="{FF2B5EF4-FFF2-40B4-BE49-F238E27FC236}">
                <a16:creationId xmlns:a16="http://schemas.microsoft.com/office/drawing/2014/main" id="{F4F4E06B-A048-4992-B329-561501901480}"/>
              </a:ext>
            </a:extLst>
          </p:cNvPr>
          <p:cNvSpPr txBox="1">
            <a:spLocks/>
          </p:cNvSpPr>
          <p:nvPr/>
        </p:nvSpPr>
        <p:spPr>
          <a:xfrm>
            <a:off x="316353" y="3379696"/>
            <a:ext cx="1144241" cy="4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:  </a:t>
            </a:r>
            <a:endParaRPr lang="he-IL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642CD865-8FBD-4D18-BAB5-D20E254EE9F0}"/>
              </a:ext>
            </a:extLst>
          </p:cNvPr>
          <p:cNvSpPr txBox="1"/>
          <p:nvPr/>
        </p:nvSpPr>
        <p:spPr>
          <a:xfrm>
            <a:off x="1317414" y="3462951"/>
            <a:ext cx="2137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One Represent</a:t>
            </a:r>
            <a:endParaRPr lang="he-IL" sz="1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69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" grpId="0" animBg="1"/>
      <p:bldP spid="9" grpId="0" animBg="1"/>
      <p:bldP spid="10" grpId="0" animBg="1"/>
      <p:bldP spid="11" grpId="0" animBg="1"/>
      <p:bldP spid="3" grpId="0" build="p"/>
      <p:bldP spid="4" grpId="0"/>
      <p:bldP spid="12" grpId="0"/>
      <p:bldP spid="13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build="p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746</Words>
  <Application>Microsoft Office PowerPoint</Application>
  <PresentationFormat>‫הצגה על המסך (16:9)</PresentationFormat>
  <Paragraphs>123</Paragraphs>
  <Slides>12</Slides>
  <Notes>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 CENA</vt:lpstr>
      <vt:lpstr>Arial</vt:lpstr>
      <vt:lpstr>Cambria Math</vt:lpstr>
      <vt:lpstr>David</vt:lpstr>
      <vt:lpstr>Simple Light</vt:lpstr>
      <vt:lpstr>One Represent</vt:lpstr>
      <vt:lpstr>Motivation / Goal</vt:lpstr>
      <vt:lpstr>Test-Data Examples</vt:lpstr>
      <vt:lpstr>We use Word-Embedding</vt:lpstr>
      <vt:lpstr>Machine Learning Setup</vt:lpstr>
      <vt:lpstr>Machine Learning Setup</vt:lpstr>
      <vt:lpstr>Results</vt:lpstr>
      <vt:lpstr>Weird Results Examples</vt:lpstr>
      <vt:lpstr>Test Examples</vt:lpstr>
      <vt:lpstr>Data collection / data processing</vt:lpstr>
      <vt:lpstr>Future work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Your Start-Up</dc:title>
  <dc:creator>Nevo</dc:creator>
  <cp:lastModifiedBy>Nevo Himmelhoch</cp:lastModifiedBy>
  <cp:revision>70</cp:revision>
  <dcterms:modified xsi:type="dcterms:W3CDTF">2020-05-20T07:47:54Z</dcterms:modified>
</cp:coreProperties>
</file>