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00240"/>
            <a:ext cx="9144000" cy="2500330"/>
          </a:xfrm>
        </p:spPr>
        <p:txBody>
          <a:bodyPr>
            <a:normAutofit fontScale="90000"/>
          </a:bodyPr>
          <a:lstStyle/>
          <a:p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Дисциплина «Базы </a:t>
            </a:r>
            <a:r>
              <a:rPr lang="ru-RU" sz="3100" dirty="0" smtClean="0"/>
              <a:t>данных»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4000" b="1" dirty="0" smtClean="0"/>
              <a:t>на </a:t>
            </a:r>
            <a:r>
              <a:rPr lang="ru-RU" sz="4000" b="1" dirty="0" smtClean="0"/>
              <a:t>тему: «База данных магазина нумизматики»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57200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2 курса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И-2-16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Сейдаметов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Э.Э.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Меню(карта)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веб-ресурса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9001156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Запросы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Для вывода необходимой информации, были создано запросы: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выборкой уникальных записей;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Многотабличные запросы;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Запросы с поиском необходимых данных;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данных;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Удаление данных.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Запросы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Содержимое 11" descr="Запросбанкноты и награды 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2071678"/>
            <a:ext cx="4038600" cy="2857520"/>
          </a:xfrm>
        </p:spPr>
      </p:pic>
      <p:pic>
        <p:nvPicPr>
          <p:cNvPr id="15" name="Содержимое 14" descr="запросы поиска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2071678"/>
            <a:ext cx="4038600" cy="2857519"/>
          </a:xfrm>
        </p:spPr>
      </p:pic>
      <p:sp>
        <p:nvSpPr>
          <p:cNvPr id="16" name="TextBox 15"/>
          <p:cNvSpPr txBox="1"/>
          <p:nvPr/>
        </p:nvSpPr>
        <p:spPr>
          <a:xfrm>
            <a:off x="500034" y="521495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Рис. 1 Многотабличный запрос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521495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 2 Запрос для поиска данных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Создание форм необходимы для занесения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пользователем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некоторых данных, обновление или удаление существующих.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Были созданы следующие формы: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sz="2400" dirty="0" smtClean="0"/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регистрации;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авторизации;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Форма изменения профиля.</a:t>
            </a:r>
            <a:endParaRPr lang="ru-RU" dirty="0" smtClean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Формы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1231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600200"/>
            <a:ext cx="6072229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Справка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Справка позволяет пользователю понять, как пользоваться приложением.</a:t>
            </a: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фвыфы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86058"/>
            <a:ext cx="1247949" cy="943107"/>
          </a:xfrm>
          <a:prstGeom prst="rect">
            <a:avLst/>
          </a:prstGeom>
        </p:spPr>
      </p:pic>
      <p:pic>
        <p:nvPicPr>
          <p:cNvPr id="5" name="Рисунок 4" descr="111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500306"/>
            <a:ext cx="5929354" cy="4143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857628"/>
            <a:ext cx="28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3 Кнопка справочной системы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6215082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4 Справочная система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процессе выполнения курсового проекта была разработана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база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 «Магазин нумизматики», которая предназначена для автоматизации операций получения достоверной и оперативной информации. С помощью которой, сотрудники магазина нумизматики, в дальнейшем, смогут полностью отказаться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ведения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записей в печатном либо в письменном виде (например хранение чека заказа любого пользователя в виде таблиц в базе данных, и, в случае необходимости получение информации о заказе).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Цель курсового проекта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428868"/>
            <a:ext cx="9144000" cy="3286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    Целью </a:t>
            </a:r>
            <a:r>
              <a:rPr lang="ru-RU" sz="2800" dirty="0" smtClean="0"/>
              <a:t>курсового проекта является создание базы </a:t>
            </a:r>
            <a:r>
              <a:rPr lang="ru-RU" sz="2800" dirty="0" smtClean="0"/>
              <a:t>данных к </a:t>
            </a:r>
            <a:r>
              <a:rPr lang="ru-RU" sz="2800" dirty="0" smtClean="0"/>
              <a:t>предметной области «Магазин нумизматики», </a:t>
            </a:r>
            <a:r>
              <a:rPr lang="ru-RU" sz="2800" dirty="0" smtClean="0"/>
              <a:t>которая предназначена </a:t>
            </a:r>
            <a:r>
              <a:rPr lang="ru-RU" sz="2800" dirty="0" smtClean="0"/>
              <a:t>для автоматизации операций получения достоверной и оперативной информации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800" dirty="0" smtClean="0"/>
              <a:t>Для достижения цели были поставлены </a:t>
            </a:r>
            <a:r>
              <a:rPr lang="ru-RU" sz="2800" dirty="0" smtClean="0"/>
              <a:t>следующие </a:t>
            </a:r>
            <a:r>
              <a:rPr lang="ru-RU" sz="2800" b="1" i="1" dirty="0" smtClean="0"/>
              <a:t>задачи</a:t>
            </a:r>
            <a:r>
              <a:rPr lang="ru-RU" sz="2800" dirty="0" smtClean="0"/>
              <a:t>:</a:t>
            </a:r>
          </a:p>
          <a:p>
            <a:pPr lvl="0"/>
            <a:r>
              <a:rPr lang="ru-RU" sz="2800" dirty="0" smtClean="0"/>
              <a:t>Рассмотреть основные понятия теории базы данных;</a:t>
            </a:r>
          </a:p>
          <a:p>
            <a:pPr lvl="0"/>
            <a:r>
              <a:rPr lang="ru-RU" sz="2800" dirty="0" smtClean="0"/>
              <a:t>Проанализировать предметную область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lvl="0"/>
            <a:r>
              <a:rPr lang="ru-RU" sz="2800" dirty="0" smtClean="0"/>
              <a:t>Выполнить инфологическое и логическое проектирование;</a:t>
            </a:r>
          </a:p>
          <a:p>
            <a:pPr lvl="0"/>
            <a:r>
              <a:rPr lang="ru-RU" sz="2800" dirty="0" smtClean="0"/>
              <a:t>Осуществить обзор современных систем управления базами данных, выбрать наиболее целесообразную для реализации базы данных к заданной предметной области, проанализировав преимущества и недостатки;</a:t>
            </a:r>
          </a:p>
          <a:p>
            <a:pPr lvl="0"/>
            <a:r>
              <a:rPr lang="ru-RU" sz="2800" dirty="0" smtClean="0"/>
              <a:t>Разработать базу данных;</a:t>
            </a:r>
          </a:p>
          <a:p>
            <a:pPr lvl="0"/>
            <a:r>
              <a:rPr lang="ru-RU" sz="2800" dirty="0" smtClean="0"/>
              <a:t>Разработать интернет-магазин, связанный с базой </a:t>
            </a:r>
            <a:r>
              <a:rPr lang="ru-RU" sz="2800" dirty="0" smtClean="0"/>
              <a:t>данных.</a:t>
            </a:r>
            <a:endParaRPr lang="ru-RU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pPr algn="just"/>
            <a:r>
              <a:rPr lang="ru-RU" sz="2600" b="1" dirty="0" smtClean="0"/>
              <a:t>Объектом</a:t>
            </a:r>
            <a:r>
              <a:rPr lang="ru-RU" sz="2600" dirty="0" smtClean="0"/>
              <a:t> курсового проекта является деятельность магазина, включающего взаимодействие покупателей и товаров, а также учет количества товаров.</a:t>
            </a:r>
          </a:p>
          <a:p>
            <a:pPr algn="just"/>
            <a:r>
              <a:rPr lang="ru-RU" sz="2600" b="1" dirty="0" smtClean="0"/>
              <a:t>Предмет </a:t>
            </a:r>
            <a:r>
              <a:rPr lang="ru-RU" sz="2600" dirty="0" smtClean="0"/>
              <a:t>курсового проекта – технология разработки автоматизированной базы данных для магазина нумизматики.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Результат выполнения этапа инфологического проектирования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10367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данной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 определены сущности, а также связи между ними, такие как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«Один к Одному»  и «Многие ко Многим»: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Один пользователь может иметь один и боле заказов или пользователь может не размещать заказы;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 или более заказов могут иметь 1 или более товаров;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Один товар может соответствовать только одному типу.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15436" cy="320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Нормализованные отношения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В результате нормализации, было определено семь отношений:</a:t>
            </a:r>
          </a:p>
          <a:p>
            <a:pPr algn="just"/>
            <a:r>
              <a:rPr lang="ru-RU" sz="2400" dirty="0" smtClean="0"/>
              <a:t>Пользователь;</a:t>
            </a:r>
          </a:p>
          <a:p>
            <a:pPr algn="just"/>
            <a:r>
              <a:rPr lang="ru-RU" sz="2400" dirty="0" smtClean="0"/>
              <a:t>Адрес;</a:t>
            </a:r>
          </a:p>
          <a:p>
            <a:pPr algn="just"/>
            <a:r>
              <a:rPr lang="ru-RU" sz="2400" dirty="0" smtClean="0"/>
              <a:t>Заказы;</a:t>
            </a:r>
          </a:p>
          <a:p>
            <a:pPr algn="just"/>
            <a:r>
              <a:rPr lang="ru-RU" sz="2400" dirty="0" smtClean="0"/>
              <a:t>Товары;</a:t>
            </a:r>
          </a:p>
          <a:p>
            <a:pPr algn="just"/>
            <a:r>
              <a:rPr lang="ru-RU" sz="2400" dirty="0" smtClean="0"/>
              <a:t>Банкноты;</a:t>
            </a:r>
          </a:p>
          <a:p>
            <a:pPr algn="just"/>
            <a:r>
              <a:rPr lang="ru-RU" sz="2400" dirty="0" smtClean="0"/>
              <a:t>Монеты;</a:t>
            </a:r>
          </a:p>
          <a:p>
            <a:pPr algn="just"/>
            <a:r>
              <a:rPr lang="ru-RU" sz="2400" dirty="0" smtClean="0"/>
              <a:t>Награды.</a:t>
            </a:r>
          </a:p>
          <a:p>
            <a:pPr algn="just">
              <a:buNone/>
            </a:pPr>
            <a:r>
              <a:rPr lang="ru-RU" sz="2400" dirty="0" smtClean="0"/>
              <a:t>	Также были выявлены ключевые поля для каждой из таблиц.</a:t>
            </a:r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Выбор СУБД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Mysq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3643338" cy="2565622"/>
          </a:xfrm>
        </p:spPr>
      </p:pic>
      <p:pic>
        <p:nvPicPr>
          <p:cNvPr id="5" name="Рисунок 4" descr="Mongo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071546"/>
            <a:ext cx="4143404" cy="3429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42913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Основные критерии выбора СУБД: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Производительность;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Безопасность хранения данных;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Легкость в изучении;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Доверие пользователей.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Схема данных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схема данны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86874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Главная страница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интернет-магазина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10"/>
            <a:ext cx="9144000" cy="562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259</Words>
  <PresentationFormat>Экран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КУРСОВОЙ ПРОЕКТ Дисциплина «Базы данных» на тему: «База данных магазина нумизматики» </vt:lpstr>
      <vt:lpstr>Цель курсового проекта</vt:lpstr>
      <vt:lpstr>Слайд 3</vt:lpstr>
      <vt:lpstr>Слайд 4</vt:lpstr>
      <vt:lpstr>Результат выполнения этапа инфологического проектирования</vt:lpstr>
      <vt:lpstr>Нормализованные отношения</vt:lpstr>
      <vt:lpstr>Выбор СУБД</vt:lpstr>
      <vt:lpstr>Схема данных</vt:lpstr>
      <vt:lpstr>Главная страница интернет-магазина</vt:lpstr>
      <vt:lpstr>Меню(карта) веб-ресурса</vt:lpstr>
      <vt:lpstr>Запросы</vt:lpstr>
      <vt:lpstr>Запросы</vt:lpstr>
      <vt:lpstr>Формы</vt:lpstr>
      <vt:lpstr>Формы</vt:lpstr>
      <vt:lpstr>Справка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Дисциплина «Базы данных» на тему: «База данных магазина нумизматики» </dc:title>
  <dc:creator>Админ</dc:creator>
  <cp:lastModifiedBy>Админ</cp:lastModifiedBy>
  <cp:revision>15</cp:revision>
  <dcterms:created xsi:type="dcterms:W3CDTF">2017-12-21T01:53:32Z</dcterms:created>
  <dcterms:modified xsi:type="dcterms:W3CDTF">2017-12-21T03:52:36Z</dcterms:modified>
</cp:coreProperties>
</file>