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3003213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3" d="100"/>
          <a:sy n="113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402" y="1197187"/>
            <a:ext cx="9752410" cy="2546773"/>
          </a:xfrm>
        </p:spPr>
        <p:txBody>
          <a:bodyPr anchor="b"/>
          <a:lstStyle>
            <a:lvl1pPr algn="ctr">
              <a:defRPr sz="6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3842174"/>
            <a:ext cx="975241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04" indent="0" algn="ctr">
              <a:buNone/>
              <a:defRPr sz="2133"/>
            </a:lvl2pPr>
            <a:lvl3pPr marL="975208" indent="0" algn="ctr">
              <a:buNone/>
              <a:defRPr sz="1920"/>
            </a:lvl3pPr>
            <a:lvl4pPr marL="1462811" indent="0" algn="ctr">
              <a:buNone/>
              <a:defRPr sz="1706"/>
            </a:lvl4pPr>
            <a:lvl5pPr marL="1950415" indent="0" algn="ctr">
              <a:buNone/>
              <a:defRPr sz="1706"/>
            </a:lvl5pPr>
            <a:lvl6pPr marL="2438019" indent="0" algn="ctr">
              <a:buNone/>
              <a:defRPr sz="1706"/>
            </a:lvl6pPr>
            <a:lvl7pPr marL="2925623" indent="0" algn="ctr">
              <a:buNone/>
              <a:defRPr sz="1706"/>
            </a:lvl7pPr>
            <a:lvl8pPr marL="3413227" indent="0" algn="ctr">
              <a:buNone/>
              <a:defRPr sz="1706"/>
            </a:lvl8pPr>
            <a:lvl9pPr marL="3900830" indent="0" algn="ctr">
              <a:buNone/>
              <a:defRPr sz="17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07D0-00DC-5947-B72A-F2B2A6903A7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B8D7-C32B-0E4A-BE6F-8CEEC400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6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07D0-00DC-5947-B72A-F2B2A6903A7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B8D7-C32B-0E4A-BE6F-8CEEC400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4" y="389467"/>
            <a:ext cx="280381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1" y="389467"/>
            <a:ext cx="824891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07D0-00DC-5947-B72A-F2B2A6903A7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B8D7-C32B-0E4A-BE6F-8CEEC400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07D0-00DC-5947-B72A-F2B2A6903A7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B8D7-C32B-0E4A-BE6F-8CEEC400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8" y="1823721"/>
            <a:ext cx="11215271" cy="3042919"/>
          </a:xfrm>
        </p:spPr>
        <p:txBody>
          <a:bodyPr anchor="b"/>
          <a:lstStyle>
            <a:lvl1pPr>
              <a:defRPr sz="6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8" y="4895428"/>
            <a:ext cx="11215271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0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208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2811" indent="0">
              <a:buNone/>
              <a:defRPr sz="1706">
                <a:solidFill>
                  <a:schemeClr val="tx1">
                    <a:tint val="82000"/>
                  </a:schemeClr>
                </a:solidFill>
              </a:defRPr>
            </a:lvl4pPr>
            <a:lvl5pPr marL="1950415" indent="0">
              <a:buNone/>
              <a:defRPr sz="1706">
                <a:solidFill>
                  <a:schemeClr val="tx1">
                    <a:tint val="82000"/>
                  </a:schemeClr>
                </a:solidFill>
              </a:defRPr>
            </a:lvl5pPr>
            <a:lvl6pPr marL="2438019" indent="0">
              <a:buNone/>
              <a:defRPr sz="1706">
                <a:solidFill>
                  <a:schemeClr val="tx1">
                    <a:tint val="82000"/>
                  </a:schemeClr>
                </a:solidFill>
              </a:defRPr>
            </a:lvl6pPr>
            <a:lvl7pPr marL="2925623" indent="0">
              <a:buNone/>
              <a:defRPr sz="1706">
                <a:solidFill>
                  <a:schemeClr val="tx1">
                    <a:tint val="82000"/>
                  </a:schemeClr>
                </a:solidFill>
              </a:defRPr>
            </a:lvl7pPr>
            <a:lvl8pPr marL="3413227" indent="0">
              <a:buNone/>
              <a:defRPr sz="1706">
                <a:solidFill>
                  <a:schemeClr val="tx1">
                    <a:tint val="82000"/>
                  </a:schemeClr>
                </a:solidFill>
              </a:defRPr>
            </a:lvl8pPr>
            <a:lvl9pPr marL="3900830" indent="0">
              <a:buNone/>
              <a:defRPr sz="170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07D0-00DC-5947-B72A-F2B2A6903A7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B8D7-C32B-0E4A-BE6F-8CEEC400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2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1947333"/>
            <a:ext cx="5526366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1947333"/>
            <a:ext cx="5526366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07D0-00DC-5947-B72A-F2B2A6903A7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B8D7-C32B-0E4A-BE6F-8CEEC400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389467"/>
            <a:ext cx="11215271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5" y="1793241"/>
            <a:ext cx="550096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04" indent="0">
              <a:buNone/>
              <a:defRPr sz="2133" b="1"/>
            </a:lvl2pPr>
            <a:lvl3pPr marL="975208" indent="0">
              <a:buNone/>
              <a:defRPr sz="1920" b="1"/>
            </a:lvl3pPr>
            <a:lvl4pPr marL="1462811" indent="0">
              <a:buNone/>
              <a:defRPr sz="1706" b="1"/>
            </a:lvl4pPr>
            <a:lvl5pPr marL="1950415" indent="0">
              <a:buNone/>
              <a:defRPr sz="1706" b="1"/>
            </a:lvl5pPr>
            <a:lvl6pPr marL="2438019" indent="0">
              <a:buNone/>
              <a:defRPr sz="1706" b="1"/>
            </a:lvl6pPr>
            <a:lvl7pPr marL="2925623" indent="0">
              <a:buNone/>
              <a:defRPr sz="1706" b="1"/>
            </a:lvl7pPr>
            <a:lvl8pPr marL="3413227" indent="0">
              <a:buNone/>
              <a:defRPr sz="1706" b="1"/>
            </a:lvl8pPr>
            <a:lvl9pPr marL="3900830" indent="0">
              <a:buNone/>
              <a:defRPr sz="17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5" y="2672080"/>
            <a:ext cx="550096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1793241"/>
            <a:ext cx="552805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04" indent="0">
              <a:buNone/>
              <a:defRPr sz="2133" b="1"/>
            </a:lvl2pPr>
            <a:lvl3pPr marL="975208" indent="0">
              <a:buNone/>
              <a:defRPr sz="1920" b="1"/>
            </a:lvl3pPr>
            <a:lvl4pPr marL="1462811" indent="0">
              <a:buNone/>
              <a:defRPr sz="1706" b="1"/>
            </a:lvl4pPr>
            <a:lvl5pPr marL="1950415" indent="0">
              <a:buNone/>
              <a:defRPr sz="1706" b="1"/>
            </a:lvl5pPr>
            <a:lvl6pPr marL="2438019" indent="0">
              <a:buNone/>
              <a:defRPr sz="1706" b="1"/>
            </a:lvl6pPr>
            <a:lvl7pPr marL="2925623" indent="0">
              <a:buNone/>
              <a:defRPr sz="1706" b="1"/>
            </a:lvl7pPr>
            <a:lvl8pPr marL="3413227" indent="0">
              <a:buNone/>
              <a:defRPr sz="1706" b="1"/>
            </a:lvl8pPr>
            <a:lvl9pPr marL="3900830" indent="0">
              <a:buNone/>
              <a:defRPr sz="17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2672080"/>
            <a:ext cx="552805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07D0-00DC-5947-B72A-F2B2A6903A7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B8D7-C32B-0E4A-BE6F-8CEEC400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9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07D0-00DC-5947-B72A-F2B2A6903A7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B8D7-C32B-0E4A-BE6F-8CEEC400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8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07D0-00DC-5947-B72A-F2B2A6903A7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B8D7-C32B-0E4A-BE6F-8CEEC400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4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487680"/>
            <a:ext cx="419387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1053254"/>
            <a:ext cx="6582877" cy="5198533"/>
          </a:xfrm>
        </p:spPr>
        <p:txBody>
          <a:bodyPr/>
          <a:lstStyle>
            <a:lvl1pPr>
              <a:defRPr sz="3413"/>
            </a:lvl1pPr>
            <a:lvl2pPr>
              <a:defRPr sz="2986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2194560"/>
            <a:ext cx="4193874" cy="4065694"/>
          </a:xfrm>
        </p:spPr>
        <p:txBody>
          <a:bodyPr/>
          <a:lstStyle>
            <a:lvl1pPr marL="0" indent="0">
              <a:buNone/>
              <a:defRPr sz="1706"/>
            </a:lvl1pPr>
            <a:lvl2pPr marL="487604" indent="0">
              <a:buNone/>
              <a:defRPr sz="1493"/>
            </a:lvl2pPr>
            <a:lvl3pPr marL="975208" indent="0">
              <a:buNone/>
              <a:defRPr sz="1280"/>
            </a:lvl3pPr>
            <a:lvl4pPr marL="1462811" indent="0">
              <a:buNone/>
              <a:defRPr sz="1067"/>
            </a:lvl4pPr>
            <a:lvl5pPr marL="1950415" indent="0">
              <a:buNone/>
              <a:defRPr sz="1067"/>
            </a:lvl5pPr>
            <a:lvl6pPr marL="2438019" indent="0">
              <a:buNone/>
              <a:defRPr sz="1067"/>
            </a:lvl6pPr>
            <a:lvl7pPr marL="2925623" indent="0">
              <a:buNone/>
              <a:defRPr sz="1067"/>
            </a:lvl7pPr>
            <a:lvl8pPr marL="3413227" indent="0">
              <a:buNone/>
              <a:defRPr sz="1067"/>
            </a:lvl8pPr>
            <a:lvl9pPr marL="3900830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07D0-00DC-5947-B72A-F2B2A6903A7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B8D7-C32B-0E4A-BE6F-8CEEC400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487680"/>
            <a:ext cx="419387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1053254"/>
            <a:ext cx="6582877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04" indent="0">
              <a:buNone/>
              <a:defRPr sz="2986"/>
            </a:lvl2pPr>
            <a:lvl3pPr marL="975208" indent="0">
              <a:buNone/>
              <a:defRPr sz="2560"/>
            </a:lvl3pPr>
            <a:lvl4pPr marL="1462811" indent="0">
              <a:buNone/>
              <a:defRPr sz="2133"/>
            </a:lvl4pPr>
            <a:lvl5pPr marL="1950415" indent="0">
              <a:buNone/>
              <a:defRPr sz="2133"/>
            </a:lvl5pPr>
            <a:lvl6pPr marL="2438019" indent="0">
              <a:buNone/>
              <a:defRPr sz="2133"/>
            </a:lvl6pPr>
            <a:lvl7pPr marL="2925623" indent="0">
              <a:buNone/>
              <a:defRPr sz="2133"/>
            </a:lvl7pPr>
            <a:lvl8pPr marL="3413227" indent="0">
              <a:buNone/>
              <a:defRPr sz="2133"/>
            </a:lvl8pPr>
            <a:lvl9pPr marL="3900830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2194560"/>
            <a:ext cx="4193874" cy="4065694"/>
          </a:xfrm>
        </p:spPr>
        <p:txBody>
          <a:bodyPr/>
          <a:lstStyle>
            <a:lvl1pPr marL="0" indent="0">
              <a:buNone/>
              <a:defRPr sz="1706"/>
            </a:lvl1pPr>
            <a:lvl2pPr marL="487604" indent="0">
              <a:buNone/>
              <a:defRPr sz="1493"/>
            </a:lvl2pPr>
            <a:lvl3pPr marL="975208" indent="0">
              <a:buNone/>
              <a:defRPr sz="1280"/>
            </a:lvl3pPr>
            <a:lvl4pPr marL="1462811" indent="0">
              <a:buNone/>
              <a:defRPr sz="1067"/>
            </a:lvl4pPr>
            <a:lvl5pPr marL="1950415" indent="0">
              <a:buNone/>
              <a:defRPr sz="1067"/>
            </a:lvl5pPr>
            <a:lvl6pPr marL="2438019" indent="0">
              <a:buNone/>
              <a:defRPr sz="1067"/>
            </a:lvl6pPr>
            <a:lvl7pPr marL="2925623" indent="0">
              <a:buNone/>
              <a:defRPr sz="1067"/>
            </a:lvl7pPr>
            <a:lvl8pPr marL="3413227" indent="0">
              <a:buNone/>
              <a:defRPr sz="1067"/>
            </a:lvl8pPr>
            <a:lvl9pPr marL="3900830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07D0-00DC-5947-B72A-F2B2A6903A7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B8D7-C32B-0E4A-BE6F-8CEEC400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1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389467"/>
            <a:ext cx="11215271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1947333"/>
            <a:ext cx="11215271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6780107"/>
            <a:ext cx="292572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7807D0-00DC-5947-B72A-F2B2A6903A7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6780107"/>
            <a:ext cx="438858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6780107"/>
            <a:ext cx="292572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4B8D7-C32B-0E4A-BE6F-8CEEC4006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7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208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02" indent="-243802" algn="l" defTabSz="975208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6" kern="1200">
          <a:solidFill>
            <a:schemeClr val="tx1"/>
          </a:solidFill>
          <a:latin typeface="+mn-lt"/>
          <a:ea typeface="+mn-ea"/>
          <a:cs typeface="+mn-cs"/>
        </a:defRPr>
      </a:lvl1pPr>
      <a:lvl2pPr marL="731406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0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613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217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1821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9425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029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4632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04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208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2811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415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019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5623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227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0830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16CDCEC-0D19-3D93-6B74-8B20F421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56957"/>
            <a:ext cx="12967727" cy="518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0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hart">
            <a:extLst>
              <a:ext uri="{FF2B5EF4-FFF2-40B4-BE49-F238E27FC236}">
                <a16:creationId xmlns:a16="http://schemas.microsoft.com/office/drawing/2014/main" id="{C4FC27FD-95BE-3451-128A-874EB589A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4740" y="1576960"/>
            <a:ext cx="1251646" cy="1032804"/>
          </a:xfrm>
          <a:prstGeom prst="rect">
            <a:avLst/>
          </a:prstGeom>
        </p:spPr>
      </p:pic>
      <p:pic>
        <p:nvPicPr>
          <p:cNvPr id="13" name="chart">
            <a:extLst>
              <a:ext uri="{FF2B5EF4-FFF2-40B4-BE49-F238E27FC236}">
                <a16:creationId xmlns:a16="http://schemas.microsoft.com/office/drawing/2014/main" id="{407F7849-1E3A-687E-8048-59E814771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06828" y="1576960"/>
            <a:ext cx="1257177" cy="1238437"/>
          </a:xfrm>
          <a:prstGeom prst="rect">
            <a:avLst/>
          </a:prstGeom>
        </p:spPr>
      </p:pic>
      <p:pic>
        <p:nvPicPr>
          <p:cNvPr id="14" name="chart">
            <a:extLst>
              <a:ext uri="{FF2B5EF4-FFF2-40B4-BE49-F238E27FC236}">
                <a16:creationId xmlns:a16="http://schemas.microsoft.com/office/drawing/2014/main" id="{DCD8458E-7291-F181-8DFD-017EF1AB0D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2047" y="1611624"/>
            <a:ext cx="1575619" cy="952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BE04D5-F6C4-4CED-9F1D-29FE9008EA29}"/>
              </a:ext>
            </a:extLst>
          </p:cNvPr>
          <p:cNvSpPr txBox="1"/>
          <p:nvPr/>
        </p:nvSpPr>
        <p:spPr>
          <a:xfrm>
            <a:off x="4176180" y="2514478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Prokaryotes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364D9-A65F-0CEB-9EF7-23F1750FED80}"/>
              </a:ext>
            </a:extLst>
          </p:cNvPr>
          <p:cNvSpPr txBox="1"/>
          <p:nvPr/>
        </p:nvSpPr>
        <p:spPr>
          <a:xfrm>
            <a:off x="7817424" y="2543471"/>
            <a:ext cx="829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Viruses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3C0D5-CF82-B64F-522B-22DCE0B0EAFD}"/>
              </a:ext>
            </a:extLst>
          </p:cNvPr>
          <p:cNvSpPr txBox="1"/>
          <p:nvPr/>
        </p:nvSpPr>
        <p:spPr>
          <a:xfrm>
            <a:off x="5606982" y="2521763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(Micro)eukaryotes</a:t>
            </a:r>
          </a:p>
        </p:txBody>
      </p:sp>
      <p:pic>
        <p:nvPicPr>
          <p:cNvPr id="18" name="Picture 17" descr="A group of black lines&#10;&#10;Description automatically generated">
            <a:extLst>
              <a:ext uri="{FF2B5EF4-FFF2-40B4-BE49-F238E27FC236}">
                <a16:creationId xmlns:a16="http://schemas.microsoft.com/office/drawing/2014/main" id="{2E4B418C-CCAE-A713-F935-BB7A65D37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 detail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4740" y="2926628"/>
            <a:ext cx="4713731" cy="115799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2AFF19-AFFB-81E8-CA12-F64EAD5ADBED}"/>
              </a:ext>
            </a:extLst>
          </p:cNvPr>
          <p:cNvSpPr txBox="1"/>
          <p:nvPr/>
        </p:nvSpPr>
        <p:spPr>
          <a:xfrm>
            <a:off x="4187469" y="4230389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Modular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A2E14C-4832-5EDD-F537-5F3BC3E7A08F}"/>
              </a:ext>
            </a:extLst>
          </p:cNvPr>
          <p:cNvSpPr txBox="1"/>
          <p:nvPr/>
        </p:nvSpPr>
        <p:spPr>
          <a:xfrm>
            <a:off x="5347295" y="423038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Genome-resolved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A0DB09-3205-C588-C1E4-C17FBE2C9915}"/>
              </a:ext>
            </a:extLst>
          </p:cNvPr>
          <p:cNvSpPr txBox="1"/>
          <p:nvPr/>
        </p:nvSpPr>
        <p:spPr>
          <a:xfrm>
            <a:off x="7360945" y="4230388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Multi-Omics</a:t>
            </a:r>
          </a:p>
        </p:txBody>
      </p:sp>
    </p:spTree>
    <p:extLst>
      <p:ext uri="{BB962C8B-B14F-4D97-AF65-F5344CB8AC3E}">
        <p14:creationId xmlns:p14="http://schemas.microsoft.com/office/powerpoint/2010/main" val="14596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9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Espinoza, Josh</dc:creator>
  <cp:lastModifiedBy>Espinoza, Josh</cp:lastModifiedBy>
  <cp:revision>3</cp:revision>
  <dcterms:created xsi:type="dcterms:W3CDTF">2024-05-10T23:57:35Z</dcterms:created>
  <dcterms:modified xsi:type="dcterms:W3CDTF">2024-05-11T00:10:01Z</dcterms:modified>
</cp:coreProperties>
</file>