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/>
    <p:restoredTop sz="94719"/>
  </p:normalViewPr>
  <p:slideViewPr>
    <p:cSldViewPr snapToGrid="0">
      <p:cViewPr varScale="1">
        <p:scale>
          <a:sx n="117" d="100"/>
          <a:sy n="117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3D51A-A3B8-3745-A16B-951F91D7F5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59B9-DC55-1C4E-B188-00DB8C87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1pPr>
    <a:lvl2pPr marL="460857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2pPr>
    <a:lvl3pPr marL="921714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3pPr>
    <a:lvl4pPr marL="1382574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4pPr>
    <a:lvl5pPr marL="1843431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6pPr>
    <a:lvl7pPr marL="2765145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7pPr>
    <a:lvl8pPr marL="3226002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8pPr>
    <a:lvl9pPr marL="3686862" algn="l" defTabSz="921714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59B9-DC55-1C4E-B188-00DB8C877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97890"/>
            <a:ext cx="10287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881630"/>
            <a:ext cx="10287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92100"/>
            <a:ext cx="295751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92100"/>
            <a:ext cx="870108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367791"/>
            <a:ext cx="118300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671571"/>
            <a:ext cx="118300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460500"/>
            <a:ext cx="58293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460500"/>
            <a:ext cx="58293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292101"/>
            <a:ext cx="1183005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344930"/>
            <a:ext cx="580251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004060"/>
            <a:ext cx="580251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344930"/>
            <a:ext cx="58310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004060"/>
            <a:ext cx="58310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760"/>
            <a:ext cx="442376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789940"/>
            <a:ext cx="694372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645920"/>
            <a:ext cx="442376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760"/>
            <a:ext cx="442376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789940"/>
            <a:ext cx="694372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645920"/>
            <a:ext cx="442376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92101"/>
            <a:ext cx="118300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460500"/>
            <a:ext cx="118300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D1DA-65FD-8646-AD5F-D4F20309E30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085080"/>
            <a:ext cx="46291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173C-5ED1-3A47-8C0F-2246731E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5CCEFC3-4ED2-E3D3-FA4B-8665A227D58C}"/>
              </a:ext>
            </a:extLst>
          </p:cNvPr>
          <p:cNvSpPr/>
          <p:nvPr/>
        </p:nvSpPr>
        <p:spPr>
          <a:xfrm>
            <a:off x="190056" y="156098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</a:p>
        </p:txBody>
      </p:sp>
      <p:sp>
        <p:nvSpPr>
          <p:cNvPr id="22" name="Action Button: Document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2FCC8B-DC68-E577-F593-EB09D4429932}"/>
              </a:ext>
            </a:extLst>
          </p:cNvPr>
          <p:cNvSpPr/>
          <p:nvPr/>
        </p:nvSpPr>
        <p:spPr>
          <a:xfrm>
            <a:off x="3651162" y="156098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03931D0-6F13-5CFA-96B7-AE7B68955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40" t="3173" r="9287" b="1853"/>
          <a:stretch/>
        </p:blipFill>
        <p:spPr>
          <a:xfrm>
            <a:off x="464893" y="250094"/>
            <a:ext cx="448173" cy="1284651"/>
          </a:xfrm>
          <a:prstGeom prst="rect">
            <a:avLst/>
          </a:prstGeom>
        </p:spPr>
      </p:pic>
      <p:pic>
        <p:nvPicPr>
          <p:cNvPr id="10" name="Picture 9" descr="A group of black lines&#10;&#10;Description automatically generated">
            <a:extLst>
              <a:ext uri="{FF2B5EF4-FFF2-40B4-BE49-F238E27FC236}">
                <a16:creationId xmlns:a16="http://schemas.microsoft.com/office/drawing/2014/main" id="{DA7315FD-B884-F8F9-0D89-B6B36715D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detail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1026" y="3864462"/>
            <a:ext cx="4302081" cy="1056870"/>
          </a:xfrm>
          <a:prstGeom prst="rect">
            <a:avLst/>
          </a:prstGeom>
        </p:spPr>
      </p:pic>
      <p:sp>
        <p:nvSpPr>
          <p:cNvPr id="13" name="Bevel 12">
            <a:extLst>
              <a:ext uri="{FF2B5EF4-FFF2-40B4-BE49-F238E27FC236}">
                <a16:creationId xmlns:a16="http://schemas.microsoft.com/office/drawing/2014/main" id="{325191D8-D613-2224-449C-BCEE1BB957D0}"/>
              </a:ext>
            </a:extLst>
          </p:cNvPr>
          <p:cNvSpPr/>
          <p:nvPr/>
        </p:nvSpPr>
        <p:spPr>
          <a:xfrm>
            <a:off x="190056" y="1961708"/>
            <a:ext cx="3025044" cy="434661"/>
          </a:xfrm>
          <a:prstGeom prst="bevel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</a:p>
        </p:txBody>
      </p:sp>
      <p:sp>
        <p:nvSpPr>
          <p:cNvPr id="14" name="Bevel 13">
            <a:extLst>
              <a:ext uri="{FF2B5EF4-FFF2-40B4-BE49-F238E27FC236}">
                <a16:creationId xmlns:a16="http://schemas.microsoft.com/office/drawing/2014/main" id="{BA11B988-FE0F-00BE-213C-E6A634A72831}"/>
              </a:ext>
            </a:extLst>
          </p:cNvPr>
          <p:cNvSpPr/>
          <p:nvPr/>
        </p:nvSpPr>
        <p:spPr>
          <a:xfrm>
            <a:off x="199713" y="2502620"/>
            <a:ext cx="3025044" cy="434661"/>
          </a:xfrm>
          <a:prstGeom prst="bevel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C6C13A1E-A7E5-2AC0-EB31-931095A8024F}"/>
              </a:ext>
            </a:extLst>
          </p:cNvPr>
          <p:cNvSpPr/>
          <p:nvPr/>
        </p:nvSpPr>
        <p:spPr>
          <a:xfrm>
            <a:off x="209370" y="3072512"/>
            <a:ext cx="3025044" cy="434661"/>
          </a:xfrm>
          <a:prstGeom prst="bevel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F45E500C-C7E0-9DE5-B352-8CEBEA52A2BC}"/>
              </a:ext>
            </a:extLst>
          </p:cNvPr>
          <p:cNvSpPr/>
          <p:nvPr/>
        </p:nvSpPr>
        <p:spPr>
          <a:xfrm>
            <a:off x="3647022" y="1952048"/>
            <a:ext cx="3025044" cy="434661"/>
          </a:xfrm>
          <a:prstGeom prst="beve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binning-viral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A07864D0-C9B4-B3B9-463B-EE4A9E8CD2B9}"/>
              </a:ext>
            </a:extLst>
          </p:cNvPr>
          <p:cNvSpPr/>
          <p:nvPr/>
        </p:nvSpPr>
        <p:spPr>
          <a:xfrm>
            <a:off x="3656679" y="2492960"/>
            <a:ext cx="3025044" cy="434661"/>
          </a:xfrm>
          <a:prstGeom prst="beve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binning-prokaryotic</a:t>
            </a:r>
          </a:p>
        </p:txBody>
      </p:sp>
      <p:sp>
        <p:nvSpPr>
          <p:cNvPr id="21" name="Bevel 20">
            <a:extLst>
              <a:ext uri="{FF2B5EF4-FFF2-40B4-BE49-F238E27FC236}">
                <a16:creationId xmlns:a16="http://schemas.microsoft.com/office/drawing/2014/main" id="{2271CA14-17D4-2DAB-53D3-B6B2C940D504}"/>
              </a:ext>
            </a:extLst>
          </p:cNvPr>
          <p:cNvSpPr/>
          <p:nvPr/>
        </p:nvSpPr>
        <p:spPr>
          <a:xfrm>
            <a:off x="3666336" y="3062852"/>
            <a:ext cx="3025044" cy="434661"/>
          </a:xfrm>
          <a:prstGeom prst="beve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binning-eukaryotic</a:t>
            </a:r>
          </a:p>
        </p:txBody>
      </p:sp>
      <p:sp>
        <p:nvSpPr>
          <p:cNvPr id="24" name="Bevel 23">
            <a:extLst>
              <a:ext uri="{FF2B5EF4-FFF2-40B4-BE49-F238E27FC236}">
                <a16:creationId xmlns:a16="http://schemas.microsoft.com/office/drawing/2014/main" id="{8EADA04C-080E-5D1E-4180-C211BABC03D8}"/>
              </a:ext>
            </a:extLst>
          </p:cNvPr>
          <p:cNvSpPr/>
          <p:nvPr/>
        </p:nvSpPr>
        <p:spPr>
          <a:xfrm>
            <a:off x="7099848" y="1928753"/>
            <a:ext cx="3025044" cy="434661"/>
          </a:xfrm>
          <a:prstGeom prst="bevel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annotate</a:t>
            </a:r>
          </a:p>
        </p:txBody>
      </p:sp>
      <p:sp>
        <p:nvSpPr>
          <p:cNvPr id="25" name="Bevel 24">
            <a:extLst>
              <a:ext uri="{FF2B5EF4-FFF2-40B4-BE49-F238E27FC236}">
                <a16:creationId xmlns:a16="http://schemas.microsoft.com/office/drawing/2014/main" id="{E73CC2EF-7966-AD3B-89B6-3F9B21C532E1}"/>
              </a:ext>
            </a:extLst>
          </p:cNvPr>
          <p:cNvSpPr/>
          <p:nvPr/>
        </p:nvSpPr>
        <p:spPr>
          <a:xfrm>
            <a:off x="7109505" y="2469665"/>
            <a:ext cx="3025044" cy="434661"/>
          </a:xfrm>
          <a:prstGeom prst="bevel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cluster*</a:t>
            </a:r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A13D2E4-3EF1-447F-357E-695D39830CD3}"/>
              </a:ext>
            </a:extLst>
          </p:cNvPr>
          <p:cNvSpPr/>
          <p:nvPr/>
        </p:nvSpPr>
        <p:spPr>
          <a:xfrm>
            <a:off x="7103988" y="132803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146CFC9-A505-80AF-B0A2-830FDD1A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40" t="3173" r="9287" b="1853"/>
          <a:stretch/>
        </p:blipFill>
        <p:spPr>
          <a:xfrm>
            <a:off x="3984959" y="269411"/>
            <a:ext cx="448173" cy="128465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DD26C8A-9B58-0BBA-8F33-8588EFA6E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40" t="3173" r="9287" b="1853"/>
          <a:stretch/>
        </p:blipFill>
        <p:spPr>
          <a:xfrm>
            <a:off x="7404574" y="265436"/>
            <a:ext cx="448173" cy="1284651"/>
          </a:xfrm>
          <a:prstGeom prst="rect">
            <a:avLst/>
          </a:prstGeom>
        </p:spPr>
      </p:pic>
      <p:pic>
        <p:nvPicPr>
          <p:cNvPr id="33" name="Picture 32" descr="A close-up of a molecule&#10;&#10;Description automatically generated">
            <a:extLst>
              <a:ext uri="{FF2B5EF4-FFF2-40B4-BE49-F238E27FC236}">
                <a16:creationId xmlns:a16="http://schemas.microsoft.com/office/drawing/2014/main" id="{9204A38E-B7D5-4AB2-662C-B7FAC9631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8896" y="543306"/>
            <a:ext cx="710682" cy="728904"/>
          </a:xfrm>
          <a:prstGeom prst="rect">
            <a:avLst/>
          </a:prstGeom>
        </p:spPr>
      </p:pic>
      <p:sp>
        <p:nvSpPr>
          <p:cNvPr id="34" name="Bevel 33">
            <a:extLst>
              <a:ext uri="{FF2B5EF4-FFF2-40B4-BE49-F238E27FC236}">
                <a16:creationId xmlns:a16="http://schemas.microsoft.com/office/drawing/2014/main" id="{2CFC06B9-45DF-8E96-E34B-D0A00F9C5D47}"/>
              </a:ext>
            </a:extLst>
          </p:cNvPr>
          <p:cNvSpPr/>
          <p:nvPr/>
        </p:nvSpPr>
        <p:spPr>
          <a:xfrm>
            <a:off x="10428033" y="1928753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classify-viral</a:t>
            </a:r>
          </a:p>
        </p:txBody>
      </p:sp>
      <p:sp>
        <p:nvSpPr>
          <p:cNvPr id="35" name="Bevel 34">
            <a:extLst>
              <a:ext uri="{FF2B5EF4-FFF2-40B4-BE49-F238E27FC236}">
                <a16:creationId xmlns:a16="http://schemas.microsoft.com/office/drawing/2014/main" id="{DDAF6B0F-7A6F-9928-50FC-33B076DDF4F0}"/>
              </a:ext>
            </a:extLst>
          </p:cNvPr>
          <p:cNvSpPr/>
          <p:nvPr/>
        </p:nvSpPr>
        <p:spPr>
          <a:xfrm>
            <a:off x="10449804" y="3648701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cluster*</a:t>
            </a:r>
          </a:p>
        </p:txBody>
      </p:sp>
      <p:sp>
        <p:nvSpPr>
          <p:cNvPr id="37" name="Action Button: Document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29694FD-B691-3DF4-8787-45DE46189022}"/>
              </a:ext>
            </a:extLst>
          </p:cNvPr>
          <p:cNvSpPr/>
          <p:nvPr/>
        </p:nvSpPr>
        <p:spPr>
          <a:xfrm>
            <a:off x="10437690" y="132803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Genomes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127F392D-C256-9E03-BE31-C64883962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40" t="3173" r="9287" b="1853"/>
          <a:stretch/>
        </p:blipFill>
        <p:spPr>
          <a:xfrm>
            <a:off x="10761167" y="265433"/>
            <a:ext cx="448173" cy="1284651"/>
          </a:xfrm>
          <a:prstGeom prst="rect">
            <a:avLst/>
          </a:prstGeom>
        </p:spPr>
      </p:pic>
      <p:pic>
        <p:nvPicPr>
          <p:cNvPr id="39" name="Picture 38" descr="A close-up of a molecule&#10;&#10;Description automatically generated">
            <a:extLst>
              <a:ext uri="{FF2B5EF4-FFF2-40B4-BE49-F238E27FC236}">
                <a16:creationId xmlns:a16="http://schemas.microsoft.com/office/drawing/2014/main" id="{1645B232-51F4-8C6B-1A45-9604E9DAD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2288" y="526884"/>
            <a:ext cx="710682" cy="728904"/>
          </a:xfrm>
          <a:prstGeom prst="rect">
            <a:avLst/>
          </a:prstGeom>
        </p:spPr>
      </p:pic>
      <p:sp>
        <p:nvSpPr>
          <p:cNvPr id="40" name="Bevel 39">
            <a:extLst>
              <a:ext uri="{FF2B5EF4-FFF2-40B4-BE49-F238E27FC236}">
                <a16:creationId xmlns:a16="http://schemas.microsoft.com/office/drawing/2014/main" id="{149F71E3-B3F9-0552-CCF0-6A09E381DECB}"/>
              </a:ext>
            </a:extLst>
          </p:cNvPr>
          <p:cNvSpPr/>
          <p:nvPr/>
        </p:nvSpPr>
        <p:spPr>
          <a:xfrm>
            <a:off x="10449804" y="2494811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classify-prokaryotic</a:t>
            </a:r>
          </a:p>
        </p:txBody>
      </p:sp>
      <p:sp>
        <p:nvSpPr>
          <p:cNvPr id="41" name="Bevel 40">
            <a:extLst>
              <a:ext uri="{FF2B5EF4-FFF2-40B4-BE49-F238E27FC236}">
                <a16:creationId xmlns:a16="http://schemas.microsoft.com/office/drawing/2014/main" id="{87D9C167-5E17-B67D-7D17-72E3B6420442}"/>
              </a:ext>
            </a:extLst>
          </p:cNvPr>
          <p:cNvSpPr/>
          <p:nvPr/>
        </p:nvSpPr>
        <p:spPr>
          <a:xfrm>
            <a:off x="10449804" y="3071756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classify-eukaryotic</a:t>
            </a:r>
          </a:p>
        </p:txBody>
      </p:sp>
      <p:sp>
        <p:nvSpPr>
          <p:cNvPr id="42" name="Bevel 41">
            <a:extLst>
              <a:ext uri="{FF2B5EF4-FFF2-40B4-BE49-F238E27FC236}">
                <a16:creationId xmlns:a16="http://schemas.microsoft.com/office/drawing/2014/main" id="{4D2B9055-3B60-F1CF-5C21-F5001C92B306}"/>
              </a:ext>
            </a:extLst>
          </p:cNvPr>
          <p:cNvSpPr/>
          <p:nvPr/>
        </p:nvSpPr>
        <p:spPr>
          <a:xfrm>
            <a:off x="10438917" y="4236530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profile-taxonomy</a:t>
            </a:r>
          </a:p>
        </p:txBody>
      </p:sp>
      <p:sp>
        <p:nvSpPr>
          <p:cNvPr id="43" name="Bevel 42">
            <a:extLst>
              <a:ext uri="{FF2B5EF4-FFF2-40B4-BE49-F238E27FC236}">
                <a16:creationId xmlns:a16="http://schemas.microsoft.com/office/drawing/2014/main" id="{571241CF-20F9-2BD0-5EF6-F98131C7E031}"/>
              </a:ext>
            </a:extLst>
          </p:cNvPr>
          <p:cNvSpPr/>
          <p:nvPr/>
        </p:nvSpPr>
        <p:spPr>
          <a:xfrm>
            <a:off x="7120089" y="3071759"/>
            <a:ext cx="3025044" cy="434661"/>
          </a:xfrm>
          <a:prstGeom prst="bevel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profile-pathway</a:t>
            </a:r>
          </a:p>
        </p:txBody>
      </p:sp>
      <p:sp>
        <p:nvSpPr>
          <p:cNvPr id="44" name="Bevel 43">
            <a:extLst>
              <a:ext uri="{FF2B5EF4-FFF2-40B4-BE49-F238E27FC236}">
                <a16:creationId xmlns:a16="http://schemas.microsoft.com/office/drawing/2014/main" id="{CE3CBBF1-B9FE-9D22-5089-E102B841039C}"/>
              </a:ext>
            </a:extLst>
          </p:cNvPr>
          <p:cNvSpPr/>
          <p:nvPr/>
        </p:nvSpPr>
        <p:spPr>
          <a:xfrm>
            <a:off x="10428033" y="4835246"/>
            <a:ext cx="3025044" cy="434661"/>
          </a:xfrm>
          <a:prstGeom prst="bevel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biosynthetic</a:t>
            </a:r>
          </a:p>
        </p:txBody>
      </p:sp>
      <p:sp>
        <p:nvSpPr>
          <p:cNvPr id="45" name="Bevel 44">
            <a:extLst>
              <a:ext uri="{FF2B5EF4-FFF2-40B4-BE49-F238E27FC236}">
                <a16:creationId xmlns:a16="http://schemas.microsoft.com/office/drawing/2014/main" id="{7B4A6FD7-D90C-BAC2-3D35-0AE1B289953B}"/>
              </a:ext>
            </a:extLst>
          </p:cNvPr>
          <p:cNvSpPr/>
          <p:nvPr/>
        </p:nvSpPr>
        <p:spPr>
          <a:xfrm>
            <a:off x="209370" y="3660341"/>
            <a:ext cx="3025044" cy="434661"/>
          </a:xfrm>
          <a:prstGeom prst="bevel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shade val="15000"/>
                <a:alpha val="3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| index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B82AB2-8459-BEEB-4499-623818E4BE0B}"/>
              </a:ext>
            </a:extLst>
          </p:cNvPr>
          <p:cNvSpPr txBox="1"/>
          <p:nvPr/>
        </p:nvSpPr>
        <p:spPr>
          <a:xfrm>
            <a:off x="5393964" y="4835246"/>
            <a:ext cx="255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github.com</a:t>
            </a:r>
            <a:r>
              <a:rPr lang="en-US" sz="1500" dirty="0"/>
              <a:t>/</a:t>
            </a:r>
            <a:r>
              <a:rPr lang="en-US" sz="1500" dirty="0" err="1"/>
              <a:t>jolespin</a:t>
            </a:r>
            <a:r>
              <a:rPr lang="en-US" sz="1500" dirty="0"/>
              <a:t>/</a:t>
            </a:r>
            <a:r>
              <a:rPr lang="en-US" sz="1500" dirty="0" err="1"/>
              <a:t>veba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646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579C3C-8DA5-D774-B541-73879F9ABA76}"/>
              </a:ext>
            </a:extLst>
          </p:cNvPr>
          <p:cNvSpPr/>
          <p:nvPr/>
        </p:nvSpPr>
        <p:spPr>
          <a:xfrm>
            <a:off x="222714" y="1675851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</a:p>
        </p:txBody>
      </p:sp>
      <p:sp>
        <p:nvSpPr>
          <p:cNvPr id="5" name="Action Button: Document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F7ACDFC-56FC-E441-F2D6-E43A6E76708B}"/>
              </a:ext>
            </a:extLst>
          </p:cNvPr>
          <p:cNvSpPr/>
          <p:nvPr/>
        </p:nvSpPr>
        <p:spPr>
          <a:xfrm>
            <a:off x="3671316" y="1675851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2523DA-A036-9798-03B8-ED01C0A00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0" t="3173" r="9287" b="1853"/>
          <a:stretch/>
        </p:blipFill>
        <p:spPr>
          <a:xfrm>
            <a:off x="497551" y="1769847"/>
            <a:ext cx="448173" cy="1284651"/>
          </a:xfrm>
          <a:prstGeom prst="rect">
            <a:avLst/>
          </a:prstGeom>
        </p:spPr>
      </p:pic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8A30A8-7172-DAC3-EBF1-8A41F0C8CFFF}"/>
              </a:ext>
            </a:extLst>
          </p:cNvPr>
          <p:cNvSpPr/>
          <p:nvPr/>
        </p:nvSpPr>
        <p:spPr>
          <a:xfrm>
            <a:off x="7119918" y="1675851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32C71E-74AA-0C88-A9CF-7229F2AA6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0" t="3173" r="9287" b="1853"/>
          <a:stretch/>
        </p:blipFill>
        <p:spPr>
          <a:xfrm>
            <a:off x="4005113" y="1789164"/>
            <a:ext cx="448173" cy="128465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7908374-0F5C-E604-D5B7-5E8C45220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0" t="3173" r="9287" b="1853"/>
          <a:stretch/>
        </p:blipFill>
        <p:spPr>
          <a:xfrm>
            <a:off x="7420504" y="1808484"/>
            <a:ext cx="448173" cy="1284651"/>
          </a:xfrm>
          <a:prstGeom prst="rect">
            <a:avLst/>
          </a:prstGeom>
        </p:spPr>
      </p:pic>
      <p:pic>
        <p:nvPicPr>
          <p:cNvPr id="10" name="Picture 9" descr="A close-up of a molecule&#10;&#10;Description automatically generated">
            <a:extLst>
              <a:ext uri="{FF2B5EF4-FFF2-40B4-BE49-F238E27FC236}">
                <a16:creationId xmlns:a16="http://schemas.microsoft.com/office/drawing/2014/main" id="{D636C293-EB46-BBAC-A835-1321E2D41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4826" y="2086354"/>
            <a:ext cx="710682" cy="728904"/>
          </a:xfrm>
          <a:prstGeom prst="rect">
            <a:avLst/>
          </a:prstGeom>
        </p:spPr>
      </p:pic>
      <p:sp>
        <p:nvSpPr>
          <p:cNvPr id="11" name="Action Button: Docum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B8F54FC-9EE0-DE42-92AD-4DB83221EA12}"/>
              </a:ext>
            </a:extLst>
          </p:cNvPr>
          <p:cNvSpPr/>
          <p:nvPr/>
        </p:nvSpPr>
        <p:spPr>
          <a:xfrm>
            <a:off x="10556016" y="1675850"/>
            <a:ext cx="3025044" cy="1517073"/>
          </a:xfrm>
          <a:prstGeom prst="actionButtonDocumen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E59E39D-8D41-78FF-5F58-19A87C9B3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0" t="3173" r="9287" b="1853"/>
          <a:stretch/>
        </p:blipFill>
        <p:spPr>
          <a:xfrm>
            <a:off x="10879493" y="1808480"/>
            <a:ext cx="448173" cy="1284651"/>
          </a:xfrm>
          <a:prstGeom prst="rect">
            <a:avLst/>
          </a:prstGeom>
        </p:spPr>
      </p:pic>
      <p:pic>
        <p:nvPicPr>
          <p:cNvPr id="13" name="Picture 12" descr="A close-up of a molecule&#10;&#10;Description automatically generated">
            <a:extLst>
              <a:ext uri="{FF2B5EF4-FFF2-40B4-BE49-F238E27FC236}">
                <a16:creationId xmlns:a16="http://schemas.microsoft.com/office/drawing/2014/main" id="{176DA3F4-82BD-3017-A9FB-DB6503EA1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0614" y="2069931"/>
            <a:ext cx="710682" cy="728904"/>
          </a:xfrm>
          <a:prstGeom prst="rect">
            <a:avLst/>
          </a:prstGeom>
        </p:spPr>
      </p:pic>
      <p:pic>
        <p:nvPicPr>
          <p:cNvPr id="16" name="chart">
            <a:extLst>
              <a:ext uri="{FF2B5EF4-FFF2-40B4-BE49-F238E27FC236}">
                <a16:creationId xmlns:a16="http://schemas.microsoft.com/office/drawing/2014/main" id="{A2A20234-11CB-F50C-A1A8-50B91E1D1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413" y="208196"/>
            <a:ext cx="1251646" cy="1032804"/>
          </a:xfrm>
          <a:prstGeom prst="rect">
            <a:avLst/>
          </a:prstGeom>
        </p:spPr>
      </p:pic>
      <p:pic>
        <p:nvPicPr>
          <p:cNvPr id="17" name="chart">
            <a:extLst>
              <a:ext uri="{FF2B5EF4-FFF2-40B4-BE49-F238E27FC236}">
                <a16:creationId xmlns:a16="http://schemas.microsoft.com/office/drawing/2014/main" id="{4729BE88-E434-1995-BDD2-678EC3A1D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3437" y="151831"/>
            <a:ext cx="1257177" cy="1238437"/>
          </a:xfrm>
          <a:prstGeom prst="rect">
            <a:avLst/>
          </a:prstGeom>
        </p:spPr>
      </p:pic>
      <p:pic>
        <p:nvPicPr>
          <p:cNvPr id="18" name="chart">
            <a:extLst>
              <a:ext uri="{FF2B5EF4-FFF2-40B4-BE49-F238E27FC236}">
                <a16:creationId xmlns:a16="http://schemas.microsoft.com/office/drawing/2014/main" id="{4101B116-8E69-A8C5-2639-50ACC9F271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189" y="193195"/>
            <a:ext cx="1575619" cy="9525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3D0FDD-639A-5D8B-A687-E2C5E10E4CB1}"/>
              </a:ext>
            </a:extLst>
          </p:cNvPr>
          <p:cNvSpPr txBox="1"/>
          <p:nvPr/>
        </p:nvSpPr>
        <p:spPr>
          <a:xfrm>
            <a:off x="1140853" y="114571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Prokaryotes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7851F-C5B2-B12E-818F-1BC62BF975B6}"/>
              </a:ext>
            </a:extLst>
          </p:cNvPr>
          <p:cNvSpPr txBox="1"/>
          <p:nvPr/>
        </p:nvSpPr>
        <p:spPr>
          <a:xfrm>
            <a:off x="11654033" y="1118342"/>
            <a:ext cx="829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6F5D6-677B-CBCB-0601-47147203D935}"/>
              </a:ext>
            </a:extLst>
          </p:cNvPr>
          <p:cNvSpPr txBox="1"/>
          <p:nvPr/>
        </p:nvSpPr>
        <p:spPr>
          <a:xfrm>
            <a:off x="6028081" y="111834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(Micro)eukaryotes</a:t>
            </a:r>
          </a:p>
        </p:txBody>
      </p:sp>
      <p:pic>
        <p:nvPicPr>
          <p:cNvPr id="22" name="Picture 21" descr="A group of black lines&#10;&#10;Description automatically generated">
            <a:extLst>
              <a:ext uri="{FF2B5EF4-FFF2-40B4-BE49-F238E27FC236}">
                <a16:creationId xmlns:a16="http://schemas.microsoft.com/office/drawing/2014/main" id="{6BA85ABD-0D08-06D9-B022-81CC92899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1981" y="3543931"/>
            <a:ext cx="4713731" cy="115799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1EC92E-367A-3613-FABF-23C2B142186F}"/>
              </a:ext>
            </a:extLst>
          </p:cNvPr>
          <p:cNvSpPr txBox="1"/>
          <p:nvPr/>
        </p:nvSpPr>
        <p:spPr>
          <a:xfrm>
            <a:off x="935347" y="4882794"/>
            <a:ext cx="1191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modular end-to-end software suite for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 silico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genome-resolved metagenomics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metatranscriptomics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5B16501-A61B-3770-A2FF-5817C8AA0F4E}"/>
              </a:ext>
            </a:extLst>
          </p:cNvPr>
          <p:cNvCxnSpPr>
            <a:stCxn id="4" idx="1"/>
            <a:endCxn id="22" idx="1"/>
          </p:cNvCxnSpPr>
          <p:nvPr/>
        </p:nvCxnSpPr>
        <p:spPr>
          <a:xfrm rot="16200000" flipH="1">
            <a:off x="2678605" y="2249554"/>
            <a:ext cx="930006" cy="2816745"/>
          </a:xfrm>
          <a:prstGeom prst="bentConnector2">
            <a:avLst/>
          </a:prstGeom>
          <a:ln w="19050">
            <a:solidFill>
              <a:srgbClr val="0091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D8EF45-439D-B85C-CF16-0EC095422E58}"/>
              </a:ext>
            </a:extLst>
          </p:cNvPr>
          <p:cNvCxnSpPr>
            <a:stCxn id="5" idx="1"/>
            <a:endCxn id="22" idx="0"/>
          </p:cNvCxnSpPr>
          <p:nvPr/>
        </p:nvCxnSpPr>
        <p:spPr>
          <a:xfrm rot="16200000" flipH="1">
            <a:off x="5870839" y="2505922"/>
            <a:ext cx="351007" cy="1725009"/>
          </a:xfrm>
          <a:prstGeom prst="bentConnector3">
            <a:avLst/>
          </a:prstGeom>
          <a:ln w="19050">
            <a:solidFill>
              <a:srgbClr val="0091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76A1F75-661F-8A77-267D-9A05FBEF044E}"/>
              </a:ext>
            </a:extLst>
          </p:cNvPr>
          <p:cNvCxnSpPr>
            <a:stCxn id="7" idx="1"/>
            <a:endCxn id="22" idx="0"/>
          </p:cNvCxnSpPr>
          <p:nvPr/>
        </p:nvCxnSpPr>
        <p:spPr>
          <a:xfrm rot="5400000">
            <a:off x="7595141" y="2506631"/>
            <a:ext cx="351007" cy="1723593"/>
          </a:xfrm>
          <a:prstGeom prst="bentConnector3">
            <a:avLst/>
          </a:prstGeom>
          <a:ln w="19050">
            <a:solidFill>
              <a:srgbClr val="0091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3AFB3D8-F2AA-5584-35A8-81893F5518A6}"/>
              </a:ext>
            </a:extLst>
          </p:cNvPr>
          <p:cNvCxnSpPr>
            <a:stCxn id="11" idx="1"/>
            <a:endCxn id="22" idx="3"/>
          </p:cNvCxnSpPr>
          <p:nvPr/>
        </p:nvCxnSpPr>
        <p:spPr>
          <a:xfrm rot="5400000">
            <a:off x="10202122" y="2256513"/>
            <a:ext cx="930007" cy="2802826"/>
          </a:xfrm>
          <a:prstGeom prst="bentConnector2">
            <a:avLst/>
          </a:prstGeom>
          <a:ln w="19050">
            <a:solidFill>
              <a:srgbClr val="0091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56</Words>
  <Application>Microsoft Macintosh PowerPoint</Application>
  <PresentationFormat>Custom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Espinoza, Josh</dc:creator>
  <cp:lastModifiedBy>Espinoza, Josh</cp:lastModifiedBy>
  <cp:revision>25</cp:revision>
  <dcterms:created xsi:type="dcterms:W3CDTF">2024-05-07T21:58:09Z</dcterms:created>
  <dcterms:modified xsi:type="dcterms:W3CDTF">2024-05-10T22:11:47Z</dcterms:modified>
</cp:coreProperties>
</file>