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6858000" cy="12192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409" userDrawn="1">
          <p15:clr>
            <a:srgbClr val="A4A3A4"/>
          </p15:clr>
        </p15:guide>
        <p15:guide id="3" pos="436" userDrawn="1">
          <p15:clr>
            <a:srgbClr val="A4A3A4"/>
          </p15:clr>
        </p15:guide>
        <p15:guide id="4" pos="346" userDrawn="1">
          <p15:clr>
            <a:srgbClr val="A4A3A4"/>
          </p15:clr>
        </p15:guide>
        <p15:guide id="5" pos="3974" userDrawn="1">
          <p15:clr>
            <a:srgbClr val="A4A3A4"/>
          </p15:clr>
        </p15:guide>
        <p15:guide id="6" pos="482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A85DBEF-131B-34EE-9D5A-8CB986224CC6}" name="Kwon, Ryounhae (Renee)" initials="KR(" userId="S::ryounhae.kwon@organon.com::bb4f4064-3879-4e87-9bef-d0a24ccbaa8e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mim002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9F1"/>
    <a:srgbClr val="676D77"/>
    <a:srgbClr val="44546A"/>
    <a:srgbClr val="E60279"/>
    <a:srgbClr val="FBD9E8"/>
    <a:srgbClr val="4AB234"/>
    <a:srgbClr val="1B429B"/>
    <a:srgbClr val="930784"/>
    <a:srgbClr val="0097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66"/>
    <p:restoredTop sz="94727"/>
  </p:normalViewPr>
  <p:slideViewPr>
    <p:cSldViewPr snapToGrid="0">
      <p:cViewPr>
        <p:scale>
          <a:sx n="92" d="100"/>
          <a:sy n="92" d="100"/>
        </p:scale>
        <p:origin x="504" y="-2310"/>
      </p:cViewPr>
      <p:guideLst>
        <p:guide orient="horz" pos="3840"/>
        <p:guide pos="2409"/>
        <p:guide pos="436"/>
        <p:guide pos="346"/>
        <p:guide pos="3974"/>
        <p:guide pos="4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463800" y="685800"/>
            <a:ext cx="1930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9884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463800" y="685800"/>
            <a:ext cx="1930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8394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514350" y="1995311"/>
            <a:ext cx="5829300" cy="4244623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57250" y="6403623"/>
            <a:ext cx="5143500" cy="294357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467916" y="3039536"/>
            <a:ext cx="5915026" cy="507153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67916" y="8159047"/>
            <a:ext cx="5915026" cy="26670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342900">
              <a:buSzTx/>
              <a:buFontTx/>
              <a:buNone/>
              <a:defRPr sz="1800"/>
            </a:lvl2pPr>
            <a:lvl3pPr marL="0" indent="685800">
              <a:buSzTx/>
              <a:buFontTx/>
              <a:buNone/>
              <a:defRPr sz="1800"/>
            </a:lvl3pPr>
            <a:lvl4pPr marL="0" indent="1028700">
              <a:buSzTx/>
              <a:buFontTx/>
              <a:buNone/>
              <a:defRPr sz="1800"/>
            </a:lvl4pPr>
            <a:lvl5pPr marL="0" indent="1371600">
              <a:buSzTx/>
              <a:buFontTx/>
              <a:buNone/>
              <a:defRPr sz="1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471487" y="3245555"/>
            <a:ext cx="2914651" cy="7735714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472381" y="649114"/>
            <a:ext cx="5915026" cy="235655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72381" y="2988734"/>
            <a:ext cx="2901256" cy="146473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/>
            </a:lvl1pPr>
            <a:lvl2pPr marL="0" indent="342900">
              <a:buSzTx/>
              <a:buFontTx/>
              <a:buNone/>
              <a:defRPr sz="1800" b="1"/>
            </a:lvl2pPr>
            <a:lvl3pPr marL="0" indent="685800">
              <a:buSzTx/>
              <a:buFontTx/>
              <a:buNone/>
              <a:defRPr sz="1800" b="1"/>
            </a:lvl3pPr>
            <a:lvl4pPr marL="0" indent="1028700">
              <a:buSzTx/>
              <a:buFontTx/>
              <a:buNone/>
              <a:defRPr sz="1800" b="1"/>
            </a:lvl4pPr>
            <a:lvl5pPr marL="0" indent="1371600">
              <a:buSzTx/>
              <a:buFontTx/>
              <a:buNone/>
              <a:defRPr sz="18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471862" y="2988734"/>
            <a:ext cx="2915544" cy="146473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2915542" y="1755425"/>
            <a:ext cx="3471864" cy="866422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2" indent="-195942">
              <a:defRPr sz="2400"/>
            </a:lvl2pPr>
            <a:lvl3pPr marL="914400" indent="-228600">
              <a:defRPr sz="2400"/>
            </a:lvl3pPr>
            <a:lvl4pPr marL="1303019" indent="-274319">
              <a:defRPr sz="2400"/>
            </a:lvl4pPr>
            <a:lvl5pPr marL="1645920" indent="-274320"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472381" y="3657600"/>
            <a:ext cx="2211884" cy="677615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2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제목 텍스트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2915542" y="1755425"/>
            <a:ext cx="3471864" cy="866422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72381" y="3657600"/>
            <a:ext cx="2211884" cy="677615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471487" y="649114"/>
            <a:ext cx="5915026" cy="2356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71487" y="3245555"/>
            <a:ext cx="5915026" cy="7735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153118" y="11509320"/>
            <a:ext cx="233395" cy="23083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 Light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"/>
        </a:defRPr>
      </a:lvl3pPr>
      <a:lvl4pPr marL="13056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"/>
        </a:defRPr>
      </a:lvl4pPr>
      <a:lvl5pPr marL="16485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"/>
        </a:defRPr>
      </a:lvl5pPr>
      <a:lvl6pPr marL="19914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3343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26772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0201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4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자유형: 도형 17"/>
          <p:cNvSpPr/>
          <p:nvPr/>
        </p:nvSpPr>
        <p:spPr>
          <a:xfrm>
            <a:off x="5865297" y="10302540"/>
            <a:ext cx="1931496" cy="21419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99" y="0"/>
                </a:moveTo>
                <a:lnTo>
                  <a:pt x="13747" y="0"/>
                </a:lnTo>
                <a:lnTo>
                  <a:pt x="13918" y="57"/>
                </a:lnTo>
                <a:cubicBezTo>
                  <a:pt x="18433" y="1778"/>
                  <a:pt x="21600" y="5809"/>
                  <a:pt x="21600" y="10507"/>
                </a:cubicBezTo>
                <a:cubicBezTo>
                  <a:pt x="21600" y="15596"/>
                  <a:pt x="17883" y="19902"/>
                  <a:pt x="12763" y="21338"/>
                </a:cubicBezTo>
                <a:lnTo>
                  <a:pt x="11633" y="21600"/>
                </a:lnTo>
                <a:lnTo>
                  <a:pt x="6413" y="21600"/>
                </a:lnTo>
                <a:lnTo>
                  <a:pt x="5283" y="21338"/>
                </a:lnTo>
                <a:cubicBezTo>
                  <a:pt x="3314" y="20786"/>
                  <a:pt x="1552" y="19809"/>
                  <a:pt x="129" y="18526"/>
                </a:cubicBezTo>
                <a:lnTo>
                  <a:pt x="0" y="18398"/>
                </a:lnTo>
                <a:lnTo>
                  <a:pt x="0" y="2616"/>
                </a:lnTo>
                <a:lnTo>
                  <a:pt x="129" y="2487"/>
                </a:lnTo>
                <a:cubicBezTo>
                  <a:pt x="1267" y="1461"/>
                  <a:pt x="2622" y="631"/>
                  <a:pt x="4127" y="57"/>
                </a:cubicBezTo>
                <a:close/>
              </a:path>
            </a:pathLst>
          </a:custGeom>
          <a:gradFill>
            <a:gsLst>
              <a:gs pos="0">
                <a:srgbClr val="FBD9E8">
                  <a:alpha val="50000"/>
                </a:srgbClr>
              </a:gs>
              <a:gs pos="100000">
                <a:srgbClr val="FBD9E8">
                  <a:alpha val="0"/>
                </a:srgbClr>
              </a:gs>
            </a:gsLst>
            <a:lin ang="19800000" scaled="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직사각형 29"/>
          <p:cNvSpPr/>
          <p:nvPr/>
        </p:nvSpPr>
        <p:spPr>
          <a:xfrm>
            <a:off x="0" y="-1"/>
            <a:ext cx="6858000" cy="1081145"/>
          </a:xfrm>
          <a:prstGeom prst="rect">
            <a:avLst/>
          </a:prstGeom>
          <a:gradFill>
            <a:gsLst>
              <a:gs pos="0">
                <a:srgbClr val="E60279">
                  <a:alpha val="10000"/>
                </a:srgbClr>
              </a:gs>
              <a:gs pos="100000">
                <a:srgbClr val="E60279">
                  <a:alpha val="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5"/>
          <p:cNvSpPr txBox="1"/>
          <p:nvPr/>
        </p:nvSpPr>
        <p:spPr>
          <a:xfrm>
            <a:off x="535548" y="546878"/>
            <a:ext cx="5584564" cy="1002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spAutoFit/>
          </a:bodyPr>
          <a:lstStyle/>
          <a:p>
            <a:pPr algn="ctr">
              <a:lnSpc>
                <a:spcPct val="130000"/>
              </a:lnSpc>
              <a:defRPr sz="2400" spc="-200">
                <a:ln w="9525" cap="flat">
                  <a:solidFill>
                    <a:srgbClr val="32538F">
                      <a:alpha val="0"/>
                    </a:srgbClr>
                  </a:solidFill>
                  <a:prstDash val="solid"/>
                  <a:round/>
                </a:ln>
                <a:solidFill>
                  <a:srgbClr val="44546A"/>
                </a:solidFill>
                <a:latin typeface="+mj-lt"/>
                <a:ea typeface="+mj-ea"/>
                <a:cs typeface="+mj-cs"/>
                <a:sym typeface="맑은 고딕"/>
              </a:defRPr>
            </a:pPr>
            <a:r>
              <a:rPr dirty="0" err="1"/>
              <a:t>더욱</a:t>
            </a:r>
            <a:r>
              <a:rPr dirty="0"/>
              <a:t> </a:t>
            </a:r>
            <a:r>
              <a:rPr dirty="0" err="1"/>
              <a:t>새로워진</a:t>
            </a:r>
            <a:r>
              <a:rPr dirty="0"/>
              <a:t> </a:t>
            </a:r>
          </a:p>
          <a:p>
            <a:pPr algn="ctr">
              <a:lnSpc>
                <a:spcPct val="130000"/>
              </a:lnSpc>
              <a:defRPr sz="2400" spc="-200">
                <a:ln w="9525" cap="flat">
                  <a:solidFill>
                    <a:srgbClr val="32538F">
                      <a:alpha val="0"/>
                    </a:srgbClr>
                  </a:solidFill>
                  <a:prstDash val="solid"/>
                  <a:round/>
                </a:ln>
                <a:solidFill>
                  <a:srgbClr val="44546A"/>
                </a:solidFill>
                <a:latin typeface="+mj-lt"/>
                <a:ea typeface="+mj-ea"/>
                <a:cs typeface="+mj-cs"/>
                <a:sym typeface="맑은 고딕"/>
              </a:defRPr>
            </a:pPr>
            <a:r>
              <a:rPr lang="ko-KR" altLang="en-US" dirty="0" err="1"/>
              <a:t>한국오가논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44546A"/>
                </a:solidFill>
              </a:rPr>
              <a:t>의학정보</a:t>
            </a:r>
            <a:r>
              <a:rPr lang="ko-KR" altLang="en-US" dirty="0"/>
              <a:t> 포털</a:t>
            </a:r>
            <a:endParaRPr dirty="0"/>
          </a:p>
        </p:txBody>
      </p:sp>
      <p:pic>
        <p:nvPicPr>
          <p:cNvPr id="97" name="그림 6" descr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92" y="1421972"/>
            <a:ext cx="5991276" cy="1228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7" descr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6297" y="11648744"/>
            <a:ext cx="1638519" cy="276659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타원 13"/>
          <p:cNvSpPr/>
          <p:nvPr/>
        </p:nvSpPr>
        <p:spPr>
          <a:xfrm>
            <a:off x="-749218" y="7410273"/>
            <a:ext cx="7820408" cy="886517"/>
          </a:xfrm>
          <a:prstGeom prst="ellipse">
            <a:avLst/>
          </a:prstGeom>
          <a:gradFill>
            <a:gsLst>
              <a:gs pos="0">
                <a:srgbClr val="44546A">
                  <a:alpha val="80000"/>
                </a:srgbClr>
              </a:gs>
              <a:gs pos="13000">
                <a:srgbClr val="8497B0"/>
              </a:gs>
              <a:gs pos="100000">
                <a:srgbClr val="8497B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0" name="그림 12" descr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779" y="3163947"/>
            <a:ext cx="5479257" cy="4472864"/>
          </a:xfrm>
          <a:prstGeom prst="rect">
            <a:avLst/>
          </a:prstGeom>
          <a:ln w="12700">
            <a:miter lim="400000"/>
          </a:ln>
          <a:effectLst>
            <a:outerShdw blurRad="50800" dir="5400000" rotWithShape="0">
              <a:srgbClr val="333F50">
                <a:alpha val="40000"/>
              </a:srgbClr>
            </a:outerShdw>
          </a:effectLst>
        </p:spPr>
      </p:pic>
      <p:grpSp>
        <p:nvGrpSpPr>
          <p:cNvPr id="104" name="그룹 11"/>
          <p:cNvGrpSpPr/>
          <p:nvPr/>
        </p:nvGrpSpPr>
        <p:grpSpPr>
          <a:xfrm>
            <a:off x="827427" y="3183970"/>
            <a:ext cx="5267186" cy="3651988"/>
            <a:chOff x="0" y="0"/>
            <a:chExt cx="5267185" cy="3651987"/>
          </a:xfrm>
        </p:grpSpPr>
        <p:pic>
          <p:nvPicPr>
            <p:cNvPr id="101" name="그림 8" descr="그림 8"/>
            <p:cNvPicPr>
              <a:picLocks noChangeAspect="1"/>
            </p:cNvPicPr>
            <p:nvPr/>
          </p:nvPicPr>
          <p:blipFill>
            <a:blip r:embed="rId6"/>
            <a:srcRect l="2353" t="2196" r="2274" b="5179"/>
            <a:stretch>
              <a:fillRect/>
            </a:stretch>
          </p:blipFill>
          <p:spPr>
            <a:xfrm>
              <a:off x="-1" y="248039"/>
              <a:ext cx="5091107" cy="26879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2" name="직사각형 4"/>
            <p:cNvSpPr/>
            <p:nvPr/>
          </p:nvSpPr>
          <p:spPr>
            <a:xfrm>
              <a:off x="-1" y="176723"/>
              <a:ext cx="5091105" cy="71317"/>
            </a:xfrm>
            <a:prstGeom prst="rect">
              <a:avLst/>
            </a:prstGeom>
            <a:solidFill>
              <a:srgbClr val="E8E8E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자유형: 도형 10"/>
            <p:cNvSpPr/>
            <p:nvPr/>
          </p:nvSpPr>
          <p:spPr>
            <a:xfrm>
              <a:off x="1137427" y="-1"/>
              <a:ext cx="4129759" cy="3651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4696" y="21600"/>
                  </a:lnTo>
                  <a:lnTo>
                    <a:pt x="21600" y="21600"/>
                  </a:lnTo>
                  <a:lnTo>
                    <a:pt x="21600" y="7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5" name="자유형: 도형 25"/>
          <p:cNvSpPr/>
          <p:nvPr/>
        </p:nvSpPr>
        <p:spPr>
          <a:xfrm>
            <a:off x="4864565" y="11184687"/>
            <a:ext cx="1993436" cy="1007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11" y="0"/>
                </a:moveTo>
                <a:cubicBezTo>
                  <a:pt x="16833" y="0"/>
                  <a:pt x="18855" y="851"/>
                  <a:pt x="20693" y="2390"/>
                </a:cubicBezTo>
                <a:lnTo>
                  <a:pt x="21600" y="3255"/>
                </a:lnTo>
                <a:lnTo>
                  <a:pt x="21600" y="21600"/>
                </a:lnTo>
                <a:lnTo>
                  <a:pt x="0" y="21600"/>
                </a:lnTo>
                <a:lnTo>
                  <a:pt x="442" y="19091"/>
                </a:lnTo>
                <a:cubicBezTo>
                  <a:pt x="2712" y="7901"/>
                  <a:pt x="8245" y="0"/>
                  <a:pt x="14711" y="0"/>
                </a:cubicBezTo>
                <a:close/>
              </a:path>
            </a:pathLst>
          </a:custGeom>
          <a:gradFill>
            <a:gsLst>
              <a:gs pos="0">
                <a:srgbClr val="FBD9E8"/>
              </a:gs>
              <a:gs pos="100000">
                <a:srgbClr val="FBD9E8">
                  <a:alpha val="0"/>
                </a:srgbClr>
              </a:gs>
            </a:gsLst>
            <a:lin ang="27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타원 3"/>
          <p:cNvSpPr/>
          <p:nvPr/>
        </p:nvSpPr>
        <p:spPr>
          <a:xfrm>
            <a:off x="5513371" y="9708364"/>
            <a:ext cx="1153236" cy="1153235"/>
          </a:xfrm>
          <a:prstGeom prst="ellipse">
            <a:avLst/>
          </a:prstGeom>
          <a:gradFill>
            <a:gsLst>
              <a:gs pos="0">
                <a:srgbClr val="FBD9E8">
                  <a:alpha val="50000"/>
                </a:srgbClr>
              </a:gs>
              <a:gs pos="100000">
                <a:srgbClr val="FBD9E8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자유형: 도형 24"/>
          <p:cNvSpPr/>
          <p:nvPr/>
        </p:nvSpPr>
        <p:spPr>
          <a:xfrm>
            <a:off x="6590537" y="10365299"/>
            <a:ext cx="267464" cy="377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259" y="0"/>
                </a:moveTo>
                <a:cubicBezTo>
                  <a:pt x="17365" y="0"/>
                  <a:pt x="19372" y="302"/>
                  <a:pt x="21198" y="849"/>
                </a:cubicBezTo>
                <a:lnTo>
                  <a:pt x="21600" y="1003"/>
                </a:lnTo>
                <a:lnTo>
                  <a:pt x="21600" y="20597"/>
                </a:lnTo>
                <a:lnTo>
                  <a:pt x="21198" y="20751"/>
                </a:lnTo>
                <a:cubicBezTo>
                  <a:pt x="19372" y="21298"/>
                  <a:pt x="17365" y="21600"/>
                  <a:pt x="15259" y="21600"/>
                </a:cubicBezTo>
                <a:cubicBezTo>
                  <a:pt x="6832" y="21600"/>
                  <a:pt x="0" y="16765"/>
                  <a:pt x="0" y="10800"/>
                </a:cubicBezTo>
                <a:cubicBezTo>
                  <a:pt x="0" y="4835"/>
                  <a:pt x="6832" y="0"/>
                  <a:pt x="15259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75000">
                <a:srgbClr val="FFFFFF">
                  <a:alpha val="0"/>
                </a:srgbClr>
              </a:gs>
            </a:gsLst>
            <a:lin ang="2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8" name="그룹 28"/>
          <p:cNvGrpSpPr/>
          <p:nvPr/>
        </p:nvGrpSpPr>
        <p:grpSpPr>
          <a:xfrm>
            <a:off x="664478" y="9441765"/>
            <a:ext cx="5750096" cy="531001"/>
            <a:chOff x="0" y="0"/>
            <a:chExt cx="5750095" cy="531000"/>
          </a:xfrm>
        </p:grpSpPr>
        <p:grpSp>
          <p:nvGrpSpPr>
            <p:cNvPr id="112" name="그룹 20"/>
            <p:cNvGrpSpPr/>
            <p:nvPr/>
          </p:nvGrpSpPr>
          <p:grpSpPr>
            <a:xfrm>
              <a:off x="2976219" y="0"/>
              <a:ext cx="2773877" cy="531001"/>
              <a:chOff x="0" y="0"/>
              <a:chExt cx="2773876" cy="531000"/>
            </a:xfrm>
          </p:grpSpPr>
          <p:grpSp>
            <p:nvGrpSpPr>
              <p:cNvPr id="110" name="사각형: 둥근 모서리 21"/>
              <p:cNvGrpSpPr/>
              <p:nvPr/>
            </p:nvGrpSpPr>
            <p:grpSpPr>
              <a:xfrm>
                <a:off x="0" y="0"/>
                <a:ext cx="2773877" cy="531001"/>
                <a:chOff x="0" y="0"/>
                <a:chExt cx="2773876" cy="531000"/>
              </a:xfrm>
            </p:grpSpPr>
            <p:sp>
              <p:nvSpPr>
                <p:cNvPr id="108" name="모서리가 둥근 직사각형"/>
                <p:cNvSpPr/>
                <p:nvPr/>
              </p:nvSpPr>
              <p:spPr>
                <a:xfrm>
                  <a:off x="0" y="0"/>
                  <a:ext cx="2773877" cy="53100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12700" cap="flat">
                  <a:solidFill>
                    <a:srgbClr val="D9D9D9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9" name="회원가입"/>
                <p:cNvSpPr txBox="1"/>
                <p:nvPr/>
              </p:nvSpPr>
              <p:spPr>
                <a:xfrm>
                  <a:off x="436550" y="99129"/>
                  <a:ext cx="2259335" cy="3327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600" b="1" spc="-100">
                      <a:ln w="9525" cap="flat">
                        <a:solidFill>
                          <a:srgbClr val="44546A">
                            <a:alpha val="0"/>
                          </a:srgbClr>
                        </a:solidFill>
                        <a:prstDash val="solid"/>
                        <a:round/>
                      </a:ln>
                      <a:solidFill>
                        <a:srgbClr val="44546A"/>
                      </a:solidFill>
                      <a:latin typeface="+mj-lt"/>
                      <a:ea typeface="+mj-ea"/>
                      <a:cs typeface="+mj-cs"/>
                      <a:sym typeface="맑은 고딕"/>
                    </a:defRPr>
                  </a:lvl1pPr>
                </a:lstStyle>
                <a:p>
                  <a: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dirty="0" err="1">
                      <a:latin typeface="+mj-lt"/>
                      <a:ea typeface="+mj-ea"/>
                      <a:cs typeface="+mj-cs"/>
                      <a:sym typeface="맑은 고딕"/>
                    </a:rPr>
                    <a:t>회원가입</a:t>
                  </a:r>
                  <a:endParaRPr dirty="0">
                    <a:latin typeface="+mj-lt"/>
                    <a:ea typeface="+mj-ea"/>
                    <a:cs typeface="+mj-cs"/>
                    <a:sym typeface="맑은 고딕"/>
                  </a:endParaRPr>
                </a:p>
              </p:txBody>
            </p:sp>
          </p:grpSp>
          <p:sp>
            <p:nvSpPr>
              <p:cNvPr id="111" name="자유형: 도형 22"/>
              <p:cNvSpPr/>
              <p:nvPr/>
            </p:nvSpPr>
            <p:spPr>
              <a:xfrm>
                <a:off x="684982" y="79254"/>
                <a:ext cx="329460" cy="3294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97" h="21600" extrusionOk="0">
                    <a:moveTo>
                      <a:pt x="17508" y="13584"/>
                    </a:moveTo>
                    <a:cubicBezTo>
                      <a:pt x="17972" y="13584"/>
                      <a:pt x="18348" y="13962"/>
                      <a:pt x="18348" y="14428"/>
                    </a:cubicBezTo>
                    <a:lnTo>
                      <a:pt x="18348" y="16748"/>
                    </a:lnTo>
                    <a:lnTo>
                      <a:pt x="20657" y="16748"/>
                    </a:lnTo>
                    <a:cubicBezTo>
                      <a:pt x="21121" y="16748"/>
                      <a:pt x="21497" y="17126"/>
                      <a:pt x="21497" y="17592"/>
                    </a:cubicBezTo>
                    <a:cubicBezTo>
                      <a:pt x="21497" y="18058"/>
                      <a:pt x="21121" y="18436"/>
                      <a:pt x="20657" y="18436"/>
                    </a:cubicBezTo>
                    <a:lnTo>
                      <a:pt x="18348" y="18436"/>
                    </a:lnTo>
                    <a:lnTo>
                      <a:pt x="18348" y="20756"/>
                    </a:lnTo>
                    <a:cubicBezTo>
                      <a:pt x="18348" y="21222"/>
                      <a:pt x="17972" y="21600"/>
                      <a:pt x="17508" y="21600"/>
                    </a:cubicBezTo>
                    <a:cubicBezTo>
                      <a:pt x="17045" y="21600"/>
                      <a:pt x="16669" y="21222"/>
                      <a:pt x="16669" y="20756"/>
                    </a:cubicBezTo>
                    <a:lnTo>
                      <a:pt x="16669" y="18436"/>
                    </a:lnTo>
                    <a:lnTo>
                      <a:pt x="14359" y="18436"/>
                    </a:lnTo>
                    <a:cubicBezTo>
                      <a:pt x="13896" y="18436"/>
                      <a:pt x="13520" y="18058"/>
                      <a:pt x="13520" y="17592"/>
                    </a:cubicBezTo>
                    <a:cubicBezTo>
                      <a:pt x="13520" y="17126"/>
                      <a:pt x="13896" y="16748"/>
                      <a:pt x="14359" y="16748"/>
                    </a:cubicBezTo>
                    <a:lnTo>
                      <a:pt x="16669" y="16748"/>
                    </a:lnTo>
                    <a:lnTo>
                      <a:pt x="16669" y="14428"/>
                    </a:lnTo>
                    <a:cubicBezTo>
                      <a:pt x="16669" y="13962"/>
                      <a:pt x="17045" y="13584"/>
                      <a:pt x="17508" y="13584"/>
                    </a:cubicBezTo>
                    <a:close/>
                    <a:moveTo>
                      <a:pt x="10749" y="1687"/>
                    </a:moveTo>
                    <a:cubicBezTo>
                      <a:pt x="8526" y="1687"/>
                      <a:pt x="6718" y="3504"/>
                      <a:pt x="6718" y="5737"/>
                    </a:cubicBezTo>
                    <a:cubicBezTo>
                      <a:pt x="6718" y="7902"/>
                      <a:pt x="8417" y="9676"/>
                      <a:pt x="10546" y="9782"/>
                    </a:cubicBezTo>
                    <a:cubicBezTo>
                      <a:pt x="10613" y="9781"/>
                      <a:pt x="10681" y="9780"/>
                      <a:pt x="10749" y="9780"/>
                    </a:cubicBezTo>
                    <a:cubicBezTo>
                      <a:pt x="10817" y="9780"/>
                      <a:pt x="10885" y="9781"/>
                      <a:pt x="10954" y="9782"/>
                    </a:cubicBezTo>
                    <a:cubicBezTo>
                      <a:pt x="13081" y="9675"/>
                      <a:pt x="14779" y="7902"/>
                      <a:pt x="14779" y="5737"/>
                    </a:cubicBezTo>
                    <a:cubicBezTo>
                      <a:pt x="14779" y="3504"/>
                      <a:pt x="12971" y="1687"/>
                      <a:pt x="10749" y="1687"/>
                    </a:cubicBezTo>
                    <a:close/>
                    <a:moveTo>
                      <a:pt x="10749" y="0"/>
                    </a:moveTo>
                    <a:cubicBezTo>
                      <a:pt x="13897" y="0"/>
                      <a:pt x="16459" y="2574"/>
                      <a:pt x="16459" y="5737"/>
                    </a:cubicBezTo>
                    <a:cubicBezTo>
                      <a:pt x="16459" y="7613"/>
                      <a:pt x="15559" y="9281"/>
                      <a:pt x="14170" y="10329"/>
                    </a:cubicBezTo>
                    <a:cubicBezTo>
                      <a:pt x="14598" y="10471"/>
                      <a:pt x="15020" y="10641"/>
                      <a:pt x="15433" y="10838"/>
                    </a:cubicBezTo>
                    <a:cubicBezTo>
                      <a:pt x="15852" y="11038"/>
                      <a:pt x="16030" y="11542"/>
                      <a:pt x="15831" y="11963"/>
                    </a:cubicBezTo>
                    <a:cubicBezTo>
                      <a:pt x="15632" y="12384"/>
                      <a:pt x="15131" y="12562"/>
                      <a:pt x="14712" y="12362"/>
                    </a:cubicBezTo>
                    <a:cubicBezTo>
                      <a:pt x="13537" y="11801"/>
                      <a:pt x="12280" y="11501"/>
                      <a:pt x="10974" y="11471"/>
                    </a:cubicBezTo>
                    <a:cubicBezTo>
                      <a:pt x="10899" y="11474"/>
                      <a:pt x="10824" y="11475"/>
                      <a:pt x="10749" y="11475"/>
                    </a:cubicBezTo>
                    <a:cubicBezTo>
                      <a:pt x="10674" y="11475"/>
                      <a:pt x="10600" y="11474"/>
                      <a:pt x="10526" y="11471"/>
                    </a:cubicBezTo>
                    <a:cubicBezTo>
                      <a:pt x="6263" y="11574"/>
                      <a:pt x="2571" y="14647"/>
                      <a:pt x="1699" y="18853"/>
                    </a:cubicBezTo>
                    <a:cubicBezTo>
                      <a:pt x="1645" y="19115"/>
                      <a:pt x="1709" y="19385"/>
                      <a:pt x="1877" y="19592"/>
                    </a:cubicBezTo>
                    <a:cubicBezTo>
                      <a:pt x="1974" y="19711"/>
                      <a:pt x="2190" y="19913"/>
                      <a:pt x="2549" y="19913"/>
                    </a:cubicBezTo>
                    <a:lnTo>
                      <a:pt x="12890" y="19913"/>
                    </a:lnTo>
                    <a:cubicBezTo>
                      <a:pt x="13354" y="19913"/>
                      <a:pt x="13730" y="20290"/>
                      <a:pt x="13730" y="20756"/>
                    </a:cubicBezTo>
                    <a:cubicBezTo>
                      <a:pt x="13730" y="21222"/>
                      <a:pt x="13354" y="21600"/>
                      <a:pt x="12890" y="21600"/>
                    </a:cubicBezTo>
                    <a:lnTo>
                      <a:pt x="2549" y="21600"/>
                    </a:lnTo>
                    <a:cubicBezTo>
                      <a:pt x="1779" y="21600"/>
                      <a:pt x="1059" y="21256"/>
                      <a:pt x="574" y="20656"/>
                    </a:cubicBezTo>
                    <a:cubicBezTo>
                      <a:pt x="86" y="20054"/>
                      <a:pt x="-103" y="19271"/>
                      <a:pt x="55" y="18509"/>
                    </a:cubicBezTo>
                    <a:cubicBezTo>
                      <a:pt x="559" y="16076"/>
                      <a:pt x="1894" y="13863"/>
                      <a:pt x="3814" y="12276"/>
                    </a:cubicBezTo>
                    <a:cubicBezTo>
                      <a:pt x="4861" y="11410"/>
                      <a:pt x="6057" y="10754"/>
                      <a:pt x="7332" y="10332"/>
                    </a:cubicBezTo>
                    <a:cubicBezTo>
                      <a:pt x="5941" y="9285"/>
                      <a:pt x="5039" y="7615"/>
                      <a:pt x="5039" y="5737"/>
                    </a:cubicBezTo>
                    <a:cubicBezTo>
                      <a:pt x="5039" y="2574"/>
                      <a:pt x="7600" y="0"/>
                      <a:pt x="10749" y="0"/>
                    </a:cubicBezTo>
                    <a:close/>
                  </a:path>
                </a:pathLst>
              </a:custGeom>
              <a:solidFill>
                <a:srgbClr val="44546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600"/>
                </a:pPr>
                <a:endParaRPr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7" name="그룹 23"/>
            <p:cNvGrpSpPr/>
            <p:nvPr/>
          </p:nvGrpSpPr>
          <p:grpSpPr>
            <a:xfrm>
              <a:off x="0" y="0"/>
              <a:ext cx="2773877" cy="531001"/>
              <a:chOff x="0" y="0"/>
              <a:chExt cx="2773876" cy="531000"/>
            </a:xfrm>
          </p:grpSpPr>
          <p:grpSp>
            <p:nvGrpSpPr>
              <p:cNvPr id="115" name="사각형: 둥근 모서리 26"/>
              <p:cNvGrpSpPr/>
              <p:nvPr/>
            </p:nvGrpSpPr>
            <p:grpSpPr>
              <a:xfrm>
                <a:off x="0" y="0"/>
                <a:ext cx="2773877" cy="531001"/>
                <a:chOff x="0" y="0"/>
                <a:chExt cx="2773876" cy="531000"/>
              </a:xfrm>
            </p:grpSpPr>
            <p:sp>
              <p:nvSpPr>
                <p:cNvPr id="113" name="모서리가 둥근 직사각형"/>
                <p:cNvSpPr/>
                <p:nvPr/>
              </p:nvSpPr>
              <p:spPr>
                <a:xfrm>
                  <a:off x="0" y="0"/>
                  <a:ext cx="2773877" cy="53100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12700" cap="flat">
                  <a:solidFill>
                    <a:srgbClr val="D9D9D9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" name="처음으로"/>
                <p:cNvSpPr txBox="1"/>
                <p:nvPr/>
              </p:nvSpPr>
              <p:spPr>
                <a:xfrm>
                  <a:off x="436550" y="99129"/>
                  <a:ext cx="2259335" cy="3327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600" b="1" spc="-100">
                      <a:ln w="9525" cap="flat">
                        <a:solidFill>
                          <a:srgbClr val="44546A">
                            <a:alpha val="0"/>
                          </a:srgbClr>
                        </a:solidFill>
                        <a:prstDash val="solid"/>
                        <a:round/>
                      </a:ln>
                      <a:solidFill>
                        <a:srgbClr val="44546A"/>
                      </a:solidFill>
                      <a:latin typeface="+mj-lt"/>
                      <a:ea typeface="+mj-ea"/>
                      <a:cs typeface="+mj-cs"/>
                      <a:sym typeface="맑은 고딕"/>
                    </a:defRPr>
                  </a:lvl1pPr>
                </a:lstStyle>
                <a:p>
                  <a: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dirty="0" err="1">
                      <a:latin typeface="+mj-lt"/>
                      <a:ea typeface="+mj-ea"/>
                      <a:cs typeface="+mj-cs"/>
                      <a:sym typeface="맑은 고딕"/>
                    </a:rPr>
                    <a:t>처음으로</a:t>
                  </a:r>
                  <a:endParaRPr dirty="0">
                    <a:latin typeface="+mj-lt"/>
                    <a:ea typeface="+mj-ea"/>
                    <a:cs typeface="+mj-cs"/>
                    <a:sym typeface="맑은 고딕"/>
                  </a:endParaRPr>
                </a:p>
              </p:txBody>
            </p:sp>
          </p:grpSp>
          <p:sp>
            <p:nvSpPr>
              <p:cNvPr id="116" name="그래픽 14"/>
              <p:cNvSpPr/>
              <p:nvPr/>
            </p:nvSpPr>
            <p:spPr>
              <a:xfrm>
                <a:off x="680667" y="79562"/>
                <a:ext cx="342901" cy="3288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5" h="21377" extrusionOk="0">
                    <a:moveTo>
                      <a:pt x="21192" y="9836"/>
                    </a:moveTo>
                    <a:lnTo>
                      <a:pt x="12468" y="704"/>
                    </a:lnTo>
                    <a:cubicBezTo>
                      <a:pt x="12456" y="692"/>
                      <a:pt x="12445" y="681"/>
                      <a:pt x="12433" y="670"/>
                    </a:cubicBezTo>
                    <a:cubicBezTo>
                      <a:pt x="11480" y="-220"/>
                      <a:pt x="10041" y="-223"/>
                      <a:pt x="9085" y="662"/>
                    </a:cubicBezTo>
                    <a:cubicBezTo>
                      <a:pt x="9073" y="673"/>
                      <a:pt x="9061" y="685"/>
                      <a:pt x="9050" y="696"/>
                    </a:cubicBezTo>
                    <a:lnTo>
                      <a:pt x="246" y="9833"/>
                    </a:lnTo>
                    <a:cubicBezTo>
                      <a:pt x="-81" y="10173"/>
                      <a:pt x="-82" y="10724"/>
                      <a:pt x="245" y="11065"/>
                    </a:cubicBezTo>
                    <a:cubicBezTo>
                      <a:pt x="571" y="11405"/>
                      <a:pt x="1102" y="11406"/>
                      <a:pt x="1429" y="11066"/>
                    </a:cubicBezTo>
                    <a:lnTo>
                      <a:pt x="2093" y="10376"/>
                    </a:lnTo>
                    <a:lnTo>
                      <a:pt x="2093" y="17894"/>
                    </a:lnTo>
                    <a:cubicBezTo>
                      <a:pt x="2093" y="19815"/>
                      <a:pt x="3596" y="21377"/>
                      <a:pt x="5443" y="21377"/>
                    </a:cubicBezTo>
                    <a:lnTo>
                      <a:pt x="8457" y="21377"/>
                    </a:lnTo>
                    <a:cubicBezTo>
                      <a:pt x="8919" y="21377"/>
                      <a:pt x="9294" y="20987"/>
                      <a:pt x="9294" y="20506"/>
                    </a:cubicBezTo>
                    <a:lnTo>
                      <a:pt x="9294" y="13410"/>
                    </a:lnTo>
                    <a:lnTo>
                      <a:pt x="12225" y="13410"/>
                    </a:lnTo>
                    <a:lnTo>
                      <a:pt x="12225" y="20506"/>
                    </a:lnTo>
                    <a:cubicBezTo>
                      <a:pt x="12225" y="20987"/>
                      <a:pt x="12600" y="21377"/>
                      <a:pt x="13062" y="21377"/>
                    </a:cubicBezTo>
                    <a:lnTo>
                      <a:pt x="15993" y="21377"/>
                    </a:lnTo>
                    <a:cubicBezTo>
                      <a:pt x="17840" y="21377"/>
                      <a:pt x="19342" y="19815"/>
                      <a:pt x="19342" y="17894"/>
                    </a:cubicBezTo>
                    <a:cubicBezTo>
                      <a:pt x="19342" y="17413"/>
                      <a:pt x="18967" y="17023"/>
                      <a:pt x="18505" y="17023"/>
                    </a:cubicBezTo>
                    <a:cubicBezTo>
                      <a:pt x="18042" y="17023"/>
                      <a:pt x="17667" y="17413"/>
                      <a:pt x="17667" y="17894"/>
                    </a:cubicBezTo>
                    <a:cubicBezTo>
                      <a:pt x="17667" y="18854"/>
                      <a:pt x="16916" y="19636"/>
                      <a:pt x="15993" y="19636"/>
                    </a:cubicBezTo>
                    <a:lnTo>
                      <a:pt x="13899" y="19636"/>
                    </a:lnTo>
                    <a:lnTo>
                      <a:pt x="13899" y="12539"/>
                    </a:lnTo>
                    <a:cubicBezTo>
                      <a:pt x="13899" y="12058"/>
                      <a:pt x="13525" y="11669"/>
                      <a:pt x="13062" y="11669"/>
                    </a:cubicBezTo>
                    <a:lnTo>
                      <a:pt x="8457" y="11669"/>
                    </a:lnTo>
                    <a:cubicBezTo>
                      <a:pt x="7994" y="11669"/>
                      <a:pt x="7620" y="12058"/>
                      <a:pt x="7620" y="12539"/>
                    </a:cubicBezTo>
                    <a:lnTo>
                      <a:pt x="7620" y="19636"/>
                    </a:lnTo>
                    <a:lnTo>
                      <a:pt x="5443" y="19636"/>
                    </a:lnTo>
                    <a:cubicBezTo>
                      <a:pt x="4519" y="19636"/>
                      <a:pt x="3768" y="18854"/>
                      <a:pt x="3768" y="17894"/>
                    </a:cubicBezTo>
                    <a:lnTo>
                      <a:pt x="3768" y="8665"/>
                    </a:lnTo>
                    <a:cubicBezTo>
                      <a:pt x="3768" y="8656"/>
                      <a:pt x="3768" y="8647"/>
                      <a:pt x="3768" y="8639"/>
                    </a:cubicBezTo>
                    <a:lnTo>
                      <a:pt x="10213" y="1949"/>
                    </a:lnTo>
                    <a:cubicBezTo>
                      <a:pt x="10527" y="1672"/>
                      <a:pt x="10987" y="1673"/>
                      <a:pt x="11299" y="1952"/>
                    </a:cubicBezTo>
                    <a:lnTo>
                      <a:pt x="17667" y="8618"/>
                    </a:lnTo>
                    <a:lnTo>
                      <a:pt x="17667" y="13541"/>
                    </a:lnTo>
                    <a:cubicBezTo>
                      <a:pt x="17667" y="14022"/>
                      <a:pt x="18042" y="14411"/>
                      <a:pt x="18505" y="14411"/>
                    </a:cubicBezTo>
                    <a:cubicBezTo>
                      <a:pt x="18967" y="14411"/>
                      <a:pt x="19342" y="14022"/>
                      <a:pt x="19342" y="13541"/>
                    </a:cubicBezTo>
                    <a:lnTo>
                      <a:pt x="19342" y="10370"/>
                    </a:lnTo>
                    <a:lnTo>
                      <a:pt x="20004" y="11063"/>
                    </a:lnTo>
                    <a:cubicBezTo>
                      <a:pt x="20168" y="11235"/>
                      <a:pt x="20383" y="11320"/>
                      <a:pt x="20598" y="11320"/>
                    </a:cubicBezTo>
                    <a:cubicBezTo>
                      <a:pt x="20811" y="11320"/>
                      <a:pt x="21025" y="11236"/>
                      <a:pt x="21188" y="11067"/>
                    </a:cubicBezTo>
                    <a:cubicBezTo>
                      <a:pt x="21516" y="10728"/>
                      <a:pt x="21518" y="10177"/>
                      <a:pt x="21192" y="9836"/>
                    </a:cubicBezTo>
                    <a:close/>
                  </a:path>
                </a:pathLst>
              </a:custGeom>
              <a:solidFill>
                <a:srgbClr val="44546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600"/>
                </a:pPr>
                <a:endParaRPr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9" name="타원 30"/>
          <p:cNvSpPr/>
          <p:nvPr/>
        </p:nvSpPr>
        <p:spPr>
          <a:xfrm>
            <a:off x="1473380" y="1392795"/>
            <a:ext cx="644231" cy="644232"/>
          </a:xfrm>
          <a:prstGeom prst="ellipse">
            <a:avLst/>
          </a:prstGeom>
          <a:gradFill>
            <a:gsLst>
              <a:gs pos="0">
                <a:srgbClr val="FFFFFF"/>
              </a:gs>
              <a:gs pos="75000">
                <a:srgbClr val="FFFFFF">
                  <a:alpha val="0"/>
                </a:srgbClr>
              </a:gs>
            </a:gsLst>
            <a:lin ang="2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그림 7" descr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401" y="11520330"/>
            <a:ext cx="2625199" cy="5384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1" descr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436" y="8108268"/>
            <a:ext cx="4068229" cy="341206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7" name="그룹 31"/>
          <p:cNvGrpSpPr/>
          <p:nvPr/>
        </p:nvGrpSpPr>
        <p:grpSpPr>
          <a:xfrm>
            <a:off x="829401" y="1614695"/>
            <a:ext cx="5396658" cy="2239329"/>
            <a:chOff x="0" y="0"/>
            <a:chExt cx="5396656" cy="2239328"/>
          </a:xfrm>
        </p:grpSpPr>
        <p:grpSp>
          <p:nvGrpSpPr>
            <p:cNvPr id="125" name="그룹 12"/>
            <p:cNvGrpSpPr/>
            <p:nvPr/>
          </p:nvGrpSpPr>
          <p:grpSpPr>
            <a:xfrm>
              <a:off x="0" y="279859"/>
              <a:ext cx="343859" cy="104331"/>
              <a:chOff x="0" y="0"/>
              <a:chExt cx="343858" cy="104329"/>
            </a:xfrm>
          </p:grpSpPr>
          <p:sp>
            <p:nvSpPr>
              <p:cNvPr id="123" name="자유형: 도형 10"/>
              <p:cNvSpPr/>
              <p:nvPr/>
            </p:nvSpPr>
            <p:spPr>
              <a:xfrm>
                <a:off x="239424" y="0"/>
                <a:ext cx="104435" cy="1043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29" h="21600" extrusionOk="0">
                    <a:moveTo>
                      <a:pt x="10626" y="0"/>
                    </a:moveTo>
                    <a:cubicBezTo>
                      <a:pt x="16516" y="0"/>
                      <a:pt x="21229" y="4800"/>
                      <a:pt x="21229" y="10800"/>
                    </a:cubicBezTo>
                    <a:cubicBezTo>
                      <a:pt x="21229" y="16800"/>
                      <a:pt x="16516" y="21600"/>
                      <a:pt x="10626" y="21600"/>
                    </a:cubicBezTo>
                    <a:cubicBezTo>
                      <a:pt x="4735" y="21600"/>
                      <a:pt x="22" y="16800"/>
                      <a:pt x="22" y="10800"/>
                    </a:cubicBezTo>
                    <a:cubicBezTo>
                      <a:pt x="-371" y="5200"/>
                      <a:pt x="4735" y="0"/>
                      <a:pt x="10626" y="0"/>
                    </a:cubicBezTo>
                  </a:path>
                </a:pathLst>
              </a:custGeom>
              <a:solidFill>
                <a:srgbClr val="00359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자유형: 도형 2"/>
              <p:cNvSpPr/>
              <p:nvPr/>
            </p:nvSpPr>
            <p:spPr>
              <a:xfrm>
                <a:off x="-1" y="-1"/>
                <a:ext cx="212521" cy="1043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694" y="0"/>
                    </a:moveTo>
                    <a:lnTo>
                      <a:pt x="15906" y="0"/>
                    </a:lnTo>
                    <a:cubicBezTo>
                      <a:pt x="19048" y="0"/>
                      <a:pt x="21600" y="4800"/>
                      <a:pt x="21600" y="10800"/>
                    </a:cubicBezTo>
                    <a:cubicBezTo>
                      <a:pt x="21600" y="16800"/>
                      <a:pt x="19048" y="21600"/>
                      <a:pt x="15906" y="21600"/>
                    </a:cubicBezTo>
                    <a:lnTo>
                      <a:pt x="5694" y="21600"/>
                    </a:lnTo>
                    <a:cubicBezTo>
                      <a:pt x="2553" y="21600"/>
                      <a:pt x="0" y="16800"/>
                      <a:pt x="0" y="10800"/>
                    </a:cubicBezTo>
                    <a:cubicBezTo>
                      <a:pt x="0" y="4800"/>
                      <a:pt x="2553" y="0"/>
                      <a:pt x="5694" y="0"/>
                    </a:cubicBezTo>
                  </a:path>
                </a:pathLst>
              </a:custGeom>
              <a:solidFill>
                <a:srgbClr val="DF007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6" name="TextBox 6"/>
            <p:cNvSpPr txBox="1"/>
            <p:nvPr/>
          </p:nvSpPr>
          <p:spPr>
            <a:xfrm>
              <a:off x="622240" y="0"/>
              <a:ext cx="4774416" cy="223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  <a:defRPr sz="2400" spc="-120">
                  <a:ln w="9525" cap="flat">
                    <a:solidFill>
                      <a:srgbClr val="32538F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>
                  <a:latin typeface="+mj-lt"/>
                  <a:ea typeface="+mj-ea"/>
                  <a:cs typeface="+mj-cs"/>
                  <a:sym typeface="맑은 고딕"/>
                </a:rPr>
                <a:t>오가논 </a:t>
              </a:r>
              <a:r>
                <a:rPr dirty="0" err="1">
                  <a:latin typeface="+mj-lt"/>
                  <a:ea typeface="+mj-ea"/>
                  <a:cs typeface="+mj-cs"/>
                  <a:sym typeface="맑은 고딕"/>
                </a:rPr>
                <a:t>프로는</a:t>
              </a:r>
              <a:r>
                <a:rPr dirty="0"/>
                <a:t> </a:t>
              </a:r>
            </a:p>
            <a:p>
              <a:pPr>
                <a:lnSpc>
                  <a:spcPct val="150000"/>
                </a:lnSpc>
                <a:defRPr sz="2400" spc="-120">
                  <a:ln w="9525" cap="flat">
                    <a:solidFill>
                      <a:srgbClr val="32538F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>
                  <a:latin typeface="+mj-lt"/>
                  <a:ea typeface="+mj-ea"/>
                  <a:cs typeface="+mj-cs"/>
                  <a:sym typeface="맑은 고딕"/>
                </a:rPr>
                <a:t>한국오가논에서 </a:t>
              </a:r>
              <a:r>
                <a:rPr dirty="0" err="1">
                  <a:latin typeface="+mj-lt"/>
                  <a:ea typeface="+mj-ea"/>
                  <a:cs typeface="+mj-cs"/>
                  <a:sym typeface="맑은 고딕"/>
                </a:rPr>
                <a:t>제공하는</a:t>
              </a:r>
              <a:r>
                <a:rPr dirty="0"/>
                <a:t> </a:t>
              </a:r>
            </a:p>
            <a:p>
              <a:pPr>
                <a:lnSpc>
                  <a:spcPct val="150000"/>
                </a:lnSpc>
                <a:defRPr sz="2400" spc="-120">
                  <a:ln w="9525" cap="flat">
                    <a:solidFill>
                      <a:srgbClr val="32538F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1" dirty="0" err="1">
                  <a:latin typeface="+mj-lt"/>
                  <a:ea typeface="+mj-ea"/>
                  <a:cs typeface="+mj-cs"/>
                  <a:sym typeface="맑은 고딕"/>
                </a:rPr>
                <a:t>보건의료전문가</a:t>
              </a:r>
              <a:r>
                <a:rPr lang="ko-KR" altLang="en-US" b="1" dirty="0" err="1">
                  <a:latin typeface="+mj-lt"/>
                  <a:ea typeface="+mj-ea"/>
                  <a:cs typeface="+mj-cs"/>
                  <a:sym typeface="맑은 고딕"/>
                </a:rPr>
                <a:t>를</a:t>
              </a:r>
              <a:r>
                <a:rPr b="1" dirty="0">
                  <a:latin typeface="+mj-lt"/>
                  <a:ea typeface="+mj-ea"/>
                  <a:cs typeface="+mj-cs"/>
                  <a:sym typeface="맑은 고딕"/>
                </a:rPr>
                <a:t> </a:t>
              </a:r>
              <a:r>
                <a:rPr lang="ko-KR" altLang="en-US" b="1" dirty="0">
                  <a:latin typeface="+mj-lt"/>
                  <a:ea typeface="+mj-ea"/>
                  <a:cs typeface="+mj-cs"/>
                  <a:sym typeface="맑은 고딕"/>
                </a:rPr>
                <a:t>위한</a:t>
              </a:r>
              <a:br>
                <a:rPr dirty="0">
                  <a:latin typeface="+mj-lt"/>
                  <a:ea typeface="+mj-ea"/>
                  <a:cs typeface="+mj-cs"/>
                  <a:sym typeface="맑은 고딕"/>
                </a:rPr>
              </a:br>
              <a:r>
                <a:rPr lang="ko-KR" altLang="en-US" b="1" dirty="0">
                  <a:latin typeface="+mj-lt"/>
                  <a:ea typeface="+mj-ea"/>
                  <a:cs typeface="+mj-cs"/>
                  <a:sym typeface="맑은 고딕"/>
                </a:rPr>
                <a:t>의학정보 포털</a:t>
              </a:r>
              <a:r>
                <a:rPr dirty="0" err="1">
                  <a:latin typeface="+mj-lt"/>
                  <a:ea typeface="+mj-ea"/>
                  <a:cs typeface="+mj-cs"/>
                  <a:sym typeface="맑은 고딕"/>
                </a:rPr>
                <a:t>입니다</a:t>
              </a:r>
              <a:r>
                <a:rPr dirty="0"/>
                <a:t>.</a:t>
              </a:r>
            </a:p>
          </p:txBody>
        </p:sp>
      </p:grpSp>
      <p:grpSp>
        <p:nvGrpSpPr>
          <p:cNvPr id="134" name="그룹 30"/>
          <p:cNvGrpSpPr/>
          <p:nvPr/>
        </p:nvGrpSpPr>
        <p:grpSpPr>
          <a:xfrm>
            <a:off x="829238" y="4652398"/>
            <a:ext cx="4822262" cy="2793327"/>
            <a:chOff x="0" y="0"/>
            <a:chExt cx="4822260" cy="2793325"/>
          </a:xfrm>
        </p:grpSpPr>
        <p:sp>
          <p:nvSpPr>
            <p:cNvPr id="128" name="사각형: 둥근 모서리 27"/>
            <p:cNvSpPr/>
            <p:nvPr/>
          </p:nvSpPr>
          <p:spPr>
            <a:xfrm>
              <a:off x="633950" y="1797887"/>
              <a:ext cx="3711267" cy="394782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사각형: 둥근 모서리 28"/>
            <p:cNvSpPr/>
            <p:nvPr/>
          </p:nvSpPr>
          <p:spPr>
            <a:xfrm>
              <a:off x="633950" y="2326959"/>
              <a:ext cx="1615769" cy="394782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2" name="그룹 13"/>
            <p:cNvGrpSpPr/>
            <p:nvPr/>
          </p:nvGrpSpPr>
          <p:grpSpPr>
            <a:xfrm>
              <a:off x="0" y="248929"/>
              <a:ext cx="343996" cy="104330"/>
              <a:chOff x="0" y="0"/>
              <a:chExt cx="343995" cy="104329"/>
            </a:xfrm>
          </p:grpSpPr>
          <p:sp>
            <p:nvSpPr>
              <p:cNvPr id="130" name="타원 9"/>
              <p:cNvSpPr/>
              <p:nvPr/>
            </p:nvSpPr>
            <p:spPr>
              <a:xfrm>
                <a:off x="239715" y="0"/>
                <a:ext cx="104281" cy="104326"/>
              </a:xfrm>
              <a:prstGeom prst="ellipse">
                <a:avLst/>
              </a:prstGeom>
              <a:solidFill>
                <a:srgbClr val="00359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자유형: 도형 3"/>
              <p:cNvSpPr/>
              <p:nvPr/>
            </p:nvSpPr>
            <p:spPr>
              <a:xfrm>
                <a:off x="-1" y="0"/>
                <a:ext cx="212522" cy="1043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694" y="0"/>
                    </a:moveTo>
                    <a:lnTo>
                      <a:pt x="15906" y="0"/>
                    </a:lnTo>
                    <a:cubicBezTo>
                      <a:pt x="19048" y="0"/>
                      <a:pt x="21600" y="4800"/>
                      <a:pt x="21600" y="10800"/>
                    </a:cubicBezTo>
                    <a:cubicBezTo>
                      <a:pt x="21600" y="16800"/>
                      <a:pt x="19048" y="21600"/>
                      <a:pt x="15906" y="21600"/>
                    </a:cubicBezTo>
                    <a:lnTo>
                      <a:pt x="5694" y="21600"/>
                    </a:lnTo>
                    <a:cubicBezTo>
                      <a:pt x="2553" y="21600"/>
                      <a:pt x="0" y="16800"/>
                      <a:pt x="0" y="10800"/>
                    </a:cubicBezTo>
                    <a:cubicBezTo>
                      <a:pt x="0" y="4800"/>
                      <a:pt x="2553" y="0"/>
                      <a:pt x="5694" y="0"/>
                    </a:cubicBezTo>
                  </a:path>
                </a:pathLst>
              </a:custGeom>
              <a:solidFill>
                <a:srgbClr val="DF007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3" name="TextBox 5"/>
            <p:cNvSpPr txBox="1"/>
            <p:nvPr/>
          </p:nvSpPr>
          <p:spPr>
            <a:xfrm>
              <a:off x="622403" y="0"/>
              <a:ext cx="4199857" cy="27933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  <a:defRPr sz="2400" spc="-120">
                  <a:ln w="9525" cap="flat">
                    <a:solidFill>
                      <a:srgbClr val="32538F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ko-KR" altLang="en-US" dirty="0">
                  <a:latin typeface="+mj-lt"/>
                  <a:ea typeface="+mj-ea"/>
                  <a:cs typeface="+mj-cs"/>
                  <a:sym typeface="맑은 고딕"/>
                </a:rPr>
                <a:t>기존 </a:t>
              </a:r>
              <a:r>
                <a:rPr lang="ko-KR" altLang="en-US" dirty="0" err="1">
                  <a:latin typeface="+mj-lt"/>
                  <a:ea typeface="+mj-ea"/>
                  <a:cs typeface="+mj-cs"/>
                  <a:sym typeface="맑은 고딕"/>
                </a:rPr>
                <a:t>오가논커넥트가</a:t>
              </a:r>
              <a:r>
                <a:rPr lang="ko-KR" altLang="en-US" dirty="0">
                  <a:latin typeface="+mj-lt"/>
                  <a:ea typeface="+mj-ea"/>
                  <a:cs typeface="+mj-cs"/>
                  <a:sym typeface="맑은 고딕"/>
                </a:rPr>
                <a:t> </a:t>
              </a:r>
              <a:br>
                <a:rPr lang="ko-KR" altLang="en-US" dirty="0">
                  <a:latin typeface="+mj-lt"/>
                  <a:ea typeface="+mj-ea"/>
                  <a:cs typeface="+mj-cs"/>
                  <a:sym typeface="맑은 고딕"/>
                </a:rPr>
              </a:br>
              <a:r>
                <a:rPr lang="ko-KR" altLang="en-US" b="1" dirty="0">
                  <a:latin typeface="+mj-lt"/>
                  <a:ea typeface="+mj-ea"/>
                  <a:cs typeface="+mj-cs"/>
                  <a:sym typeface="맑은 고딕"/>
                </a:rPr>
                <a:t>이용 편의성 </a:t>
              </a:r>
              <a:r>
                <a:rPr lang="ko-KR" altLang="en-US" dirty="0">
                  <a:latin typeface="+mj-lt"/>
                  <a:ea typeface="+mj-ea"/>
                  <a:cs typeface="+mj-cs"/>
                  <a:sym typeface="맑은 고딕"/>
                </a:rPr>
                <a:t>및 </a:t>
              </a:r>
              <a:endParaRPr lang="en-US" altLang="ko-KR" dirty="0">
                <a:latin typeface="+mj-lt"/>
                <a:ea typeface="+mj-ea"/>
                <a:cs typeface="+mj-cs"/>
                <a:sym typeface="맑은 고딕"/>
              </a:endParaRPr>
            </a:p>
            <a:p>
              <a:pPr>
                <a:lnSpc>
                  <a:spcPct val="150000"/>
                </a:lnSpc>
                <a:defRPr sz="2400" spc="-120">
                  <a:ln w="9525" cap="flat">
                    <a:solidFill>
                      <a:srgbClr val="32538F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ko-KR" altLang="en-US" b="1" dirty="0">
                  <a:latin typeface="+mj-lt"/>
                  <a:ea typeface="+mj-ea"/>
                  <a:cs typeface="+mj-cs"/>
                  <a:sym typeface="맑은 고딕"/>
                </a:rPr>
                <a:t>컨텐츠 부분이 향상</a:t>
              </a:r>
              <a:r>
                <a:rPr lang="ko-KR" altLang="en-US" dirty="0">
                  <a:latin typeface="+mj-lt"/>
                  <a:ea typeface="+mj-ea"/>
                  <a:cs typeface="+mj-cs"/>
                  <a:sym typeface="맑은 고딕"/>
                </a:rPr>
                <a:t>되어</a:t>
              </a:r>
            </a:p>
            <a:p>
              <a:pPr>
                <a:lnSpc>
                  <a:spcPct val="150000"/>
                </a:lnSpc>
                <a:defRPr sz="2400" b="1" spc="-120">
                  <a:ln w="9525" cap="flat">
                    <a:solidFill>
                      <a:srgbClr val="32538F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DF007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‘</a:t>
              </a:r>
              <a:r>
                <a:rPr spc="0" dirty="0"/>
                <a:t>ORGANON </a:t>
              </a:r>
              <a:r>
                <a:rPr lang="en-US" spc="0" dirty="0"/>
                <a:t>PRO</a:t>
              </a:r>
              <a:r>
                <a:rPr sz="1600" dirty="0"/>
                <a:t> (</a:t>
              </a:r>
              <a:r>
                <a:rPr sz="1600" dirty="0">
                  <a:latin typeface="+mj-lt"/>
                  <a:ea typeface="+mj-ea"/>
                  <a:cs typeface="+mj-cs"/>
                  <a:sym typeface="맑은 고딕"/>
                </a:rPr>
                <a:t>오가논 </a:t>
              </a:r>
              <a:r>
                <a:rPr sz="1600" dirty="0" err="1">
                  <a:latin typeface="+mj-lt"/>
                  <a:ea typeface="+mj-ea"/>
                  <a:cs typeface="+mj-cs"/>
                  <a:sym typeface="맑은 고딕"/>
                </a:rPr>
                <a:t>프로</a:t>
              </a:r>
              <a:r>
                <a:rPr sz="1600" dirty="0"/>
                <a:t>)</a:t>
              </a:r>
              <a:r>
                <a:rPr dirty="0"/>
                <a:t>’ </a:t>
              </a:r>
              <a:r>
                <a:rPr b="0" dirty="0">
                  <a:solidFill>
                    <a:srgbClr val="44546A"/>
                  </a:solidFill>
                  <a:latin typeface="+mj-lt"/>
                  <a:ea typeface="+mj-ea"/>
                  <a:cs typeface="+mj-cs"/>
                  <a:sym typeface="맑은 고딕"/>
                </a:rPr>
                <a:t>로 </a:t>
              </a:r>
              <a:r>
                <a:rPr dirty="0" err="1">
                  <a:latin typeface="+mj-lt"/>
                  <a:ea typeface="+mj-ea"/>
                  <a:cs typeface="+mj-cs"/>
                  <a:sym typeface="맑은 고딕"/>
                </a:rPr>
                <a:t>새롭게</a:t>
              </a:r>
              <a:r>
                <a:rPr dirty="0">
                  <a:latin typeface="+mj-lt"/>
                  <a:ea typeface="+mj-ea"/>
                  <a:cs typeface="+mj-cs"/>
                  <a:sym typeface="맑은 고딕"/>
                </a:rPr>
                <a:t> </a:t>
              </a:r>
              <a:r>
                <a:rPr dirty="0" err="1">
                  <a:latin typeface="+mj-lt"/>
                  <a:ea typeface="+mj-ea"/>
                  <a:cs typeface="+mj-cs"/>
                  <a:sym typeface="맑은 고딕"/>
                </a:rPr>
                <a:t>개편</a:t>
              </a:r>
              <a:r>
                <a:rPr lang="ko-KR" altLang="en-US" b="0" dirty="0">
                  <a:solidFill>
                    <a:srgbClr val="44546A"/>
                  </a:solidFill>
                  <a:latin typeface="+mj-lt"/>
                  <a:ea typeface="+mj-ea"/>
                  <a:cs typeface="+mj-cs"/>
                  <a:sym typeface="맑은 고딕"/>
                </a:rPr>
                <a:t>되었습니다</a:t>
              </a:r>
              <a:r>
                <a:rPr lang="en-US" altLang="ko-KR" b="0" dirty="0">
                  <a:solidFill>
                    <a:srgbClr val="44546A"/>
                  </a:solidFill>
                  <a:latin typeface="+mj-lt"/>
                  <a:ea typeface="+mj-ea"/>
                  <a:cs typeface="+mj-cs"/>
                  <a:sym typeface="맑은 고딕"/>
                </a:rPr>
                <a:t>.</a:t>
              </a:r>
              <a:r>
                <a:rPr b="0" dirty="0">
                  <a:solidFill>
                    <a:srgbClr val="44546A"/>
                  </a:solidFill>
                </a:rPr>
                <a:t> </a:t>
              </a:r>
            </a:p>
          </p:txBody>
        </p:sp>
      </p:grpSp>
      <p:sp>
        <p:nvSpPr>
          <p:cNvPr id="135" name="직사각형 44"/>
          <p:cNvSpPr/>
          <p:nvPr/>
        </p:nvSpPr>
        <p:spPr>
          <a:xfrm>
            <a:off x="0" y="-1"/>
            <a:ext cx="6858000" cy="1081145"/>
          </a:xfrm>
          <a:prstGeom prst="rect">
            <a:avLst/>
          </a:prstGeom>
          <a:gradFill>
            <a:gsLst>
              <a:gs pos="0">
                <a:srgbClr val="E60279">
                  <a:alpha val="10000"/>
                </a:srgbClr>
              </a:gs>
              <a:gs pos="100000">
                <a:srgbClr val="E60279">
                  <a:alpha val="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6" name="그룹 45"/>
          <p:cNvGrpSpPr/>
          <p:nvPr/>
        </p:nvGrpSpPr>
        <p:grpSpPr>
          <a:xfrm>
            <a:off x="553952" y="242549"/>
            <a:ext cx="5750096" cy="531001"/>
            <a:chOff x="0" y="0"/>
            <a:chExt cx="5750095" cy="531000"/>
          </a:xfrm>
        </p:grpSpPr>
        <p:grpSp>
          <p:nvGrpSpPr>
            <p:cNvPr id="140" name="그룹 46"/>
            <p:cNvGrpSpPr/>
            <p:nvPr/>
          </p:nvGrpSpPr>
          <p:grpSpPr>
            <a:xfrm>
              <a:off x="2976219" y="0"/>
              <a:ext cx="2773877" cy="531001"/>
              <a:chOff x="0" y="0"/>
              <a:chExt cx="2773876" cy="531000"/>
            </a:xfrm>
          </p:grpSpPr>
          <p:grpSp>
            <p:nvGrpSpPr>
              <p:cNvPr id="138" name="사각형: 둥근 모서리 50"/>
              <p:cNvGrpSpPr/>
              <p:nvPr/>
            </p:nvGrpSpPr>
            <p:grpSpPr>
              <a:xfrm>
                <a:off x="0" y="0"/>
                <a:ext cx="2773877" cy="531001"/>
                <a:chOff x="0" y="0"/>
                <a:chExt cx="2773876" cy="531000"/>
              </a:xfrm>
            </p:grpSpPr>
            <p:sp>
              <p:nvSpPr>
                <p:cNvPr id="136" name="모서리가 둥근 직사각형"/>
                <p:cNvSpPr/>
                <p:nvPr/>
              </p:nvSpPr>
              <p:spPr>
                <a:xfrm>
                  <a:off x="0" y="0"/>
                  <a:ext cx="2773877" cy="53100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12700" cap="flat">
                  <a:solidFill>
                    <a:srgbClr val="D9D9D9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7" name="회원가입"/>
                <p:cNvSpPr txBox="1"/>
                <p:nvPr/>
              </p:nvSpPr>
              <p:spPr>
                <a:xfrm>
                  <a:off x="436550" y="99129"/>
                  <a:ext cx="2259335" cy="3327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600" b="1" spc="-100">
                      <a:ln w="9525" cap="flat">
                        <a:solidFill>
                          <a:srgbClr val="44546A">
                            <a:alpha val="0"/>
                          </a:srgbClr>
                        </a:solidFill>
                        <a:prstDash val="solid"/>
                        <a:round/>
                      </a:ln>
                      <a:solidFill>
                        <a:srgbClr val="44546A"/>
                      </a:solidFill>
                      <a:latin typeface="+mj-lt"/>
                      <a:ea typeface="+mj-ea"/>
                      <a:cs typeface="+mj-cs"/>
                      <a:sym typeface="맑은 고딕"/>
                    </a:defRPr>
                  </a:lvl1pPr>
                </a:lstStyle>
                <a:p>
                  <a: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>
                      <a:latin typeface="+mj-lt"/>
                      <a:ea typeface="+mj-ea"/>
                      <a:cs typeface="+mj-cs"/>
                      <a:sym typeface="맑은 고딕"/>
                    </a:rPr>
                    <a:t>회원가입</a:t>
                  </a:r>
                </a:p>
              </p:txBody>
            </p:sp>
          </p:grpSp>
          <p:sp>
            <p:nvSpPr>
              <p:cNvPr id="139" name="자유형: 도형 51"/>
              <p:cNvSpPr/>
              <p:nvPr/>
            </p:nvSpPr>
            <p:spPr>
              <a:xfrm>
                <a:off x="684982" y="79254"/>
                <a:ext cx="329460" cy="3294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97" h="21600" extrusionOk="0">
                    <a:moveTo>
                      <a:pt x="17508" y="13584"/>
                    </a:moveTo>
                    <a:cubicBezTo>
                      <a:pt x="17972" y="13584"/>
                      <a:pt x="18348" y="13962"/>
                      <a:pt x="18348" y="14428"/>
                    </a:cubicBezTo>
                    <a:lnTo>
                      <a:pt x="18348" y="16748"/>
                    </a:lnTo>
                    <a:lnTo>
                      <a:pt x="20657" y="16748"/>
                    </a:lnTo>
                    <a:cubicBezTo>
                      <a:pt x="21121" y="16748"/>
                      <a:pt x="21497" y="17126"/>
                      <a:pt x="21497" y="17592"/>
                    </a:cubicBezTo>
                    <a:cubicBezTo>
                      <a:pt x="21497" y="18058"/>
                      <a:pt x="21121" y="18436"/>
                      <a:pt x="20657" y="18436"/>
                    </a:cubicBezTo>
                    <a:lnTo>
                      <a:pt x="18348" y="18436"/>
                    </a:lnTo>
                    <a:lnTo>
                      <a:pt x="18348" y="20756"/>
                    </a:lnTo>
                    <a:cubicBezTo>
                      <a:pt x="18348" y="21222"/>
                      <a:pt x="17972" y="21600"/>
                      <a:pt x="17508" y="21600"/>
                    </a:cubicBezTo>
                    <a:cubicBezTo>
                      <a:pt x="17045" y="21600"/>
                      <a:pt x="16669" y="21222"/>
                      <a:pt x="16669" y="20756"/>
                    </a:cubicBezTo>
                    <a:lnTo>
                      <a:pt x="16669" y="18436"/>
                    </a:lnTo>
                    <a:lnTo>
                      <a:pt x="14359" y="18436"/>
                    </a:lnTo>
                    <a:cubicBezTo>
                      <a:pt x="13896" y="18436"/>
                      <a:pt x="13520" y="18058"/>
                      <a:pt x="13520" y="17592"/>
                    </a:cubicBezTo>
                    <a:cubicBezTo>
                      <a:pt x="13520" y="17126"/>
                      <a:pt x="13896" y="16748"/>
                      <a:pt x="14359" y="16748"/>
                    </a:cubicBezTo>
                    <a:lnTo>
                      <a:pt x="16669" y="16748"/>
                    </a:lnTo>
                    <a:lnTo>
                      <a:pt x="16669" y="14428"/>
                    </a:lnTo>
                    <a:cubicBezTo>
                      <a:pt x="16669" y="13962"/>
                      <a:pt x="17045" y="13584"/>
                      <a:pt x="17508" y="13584"/>
                    </a:cubicBezTo>
                    <a:close/>
                    <a:moveTo>
                      <a:pt x="10749" y="1687"/>
                    </a:moveTo>
                    <a:cubicBezTo>
                      <a:pt x="8526" y="1687"/>
                      <a:pt x="6718" y="3504"/>
                      <a:pt x="6718" y="5737"/>
                    </a:cubicBezTo>
                    <a:cubicBezTo>
                      <a:pt x="6718" y="7902"/>
                      <a:pt x="8417" y="9676"/>
                      <a:pt x="10546" y="9782"/>
                    </a:cubicBezTo>
                    <a:cubicBezTo>
                      <a:pt x="10613" y="9781"/>
                      <a:pt x="10681" y="9780"/>
                      <a:pt x="10749" y="9780"/>
                    </a:cubicBezTo>
                    <a:cubicBezTo>
                      <a:pt x="10817" y="9780"/>
                      <a:pt x="10885" y="9781"/>
                      <a:pt x="10954" y="9782"/>
                    </a:cubicBezTo>
                    <a:cubicBezTo>
                      <a:pt x="13081" y="9675"/>
                      <a:pt x="14779" y="7902"/>
                      <a:pt x="14779" y="5737"/>
                    </a:cubicBezTo>
                    <a:cubicBezTo>
                      <a:pt x="14779" y="3504"/>
                      <a:pt x="12971" y="1687"/>
                      <a:pt x="10749" y="1687"/>
                    </a:cubicBezTo>
                    <a:close/>
                    <a:moveTo>
                      <a:pt x="10749" y="0"/>
                    </a:moveTo>
                    <a:cubicBezTo>
                      <a:pt x="13897" y="0"/>
                      <a:pt x="16459" y="2574"/>
                      <a:pt x="16459" y="5737"/>
                    </a:cubicBezTo>
                    <a:cubicBezTo>
                      <a:pt x="16459" y="7613"/>
                      <a:pt x="15559" y="9281"/>
                      <a:pt x="14170" y="10329"/>
                    </a:cubicBezTo>
                    <a:cubicBezTo>
                      <a:pt x="14598" y="10471"/>
                      <a:pt x="15020" y="10641"/>
                      <a:pt x="15433" y="10838"/>
                    </a:cubicBezTo>
                    <a:cubicBezTo>
                      <a:pt x="15852" y="11038"/>
                      <a:pt x="16030" y="11542"/>
                      <a:pt x="15831" y="11963"/>
                    </a:cubicBezTo>
                    <a:cubicBezTo>
                      <a:pt x="15632" y="12384"/>
                      <a:pt x="15131" y="12562"/>
                      <a:pt x="14712" y="12362"/>
                    </a:cubicBezTo>
                    <a:cubicBezTo>
                      <a:pt x="13537" y="11801"/>
                      <a:pt x="12280" y="11501"/>
                      <a:pt x="10974" y="11471"/>
                    </a:cubicBezTo>
                    <a:cubicBezTo>
                      <a:pt x="10899" y="11474"/>
                      <a:pt x="10824" y="11475"/>
                      <a:pt x="10749" y="11475"/>
                    </a:cubicBezTo>
                    <a:cubicBezTo>
                      <a:pt x="10674" y="11475"/>
                      <a:pt x="10600" y="11474"/>
                      <a:pt x="10526" y="11471"/>
                    </a:cubicBezTo>
                    <a:cubicBezTo>
                      <a:pt x="6263" y="11574"/>
                      <a:pt x="2571" y="14647"/>
                      <a:pt x="1699" y="18853"/>
                    </a:cubicBezTo>
                    <a:cubicBezTo>
                      <a:pt x="1645" y="19115"/>
                      <a:pt x="1709" y="19385"/>
                      <a:pt x="1877" y="19592"/>
                    </a:cubicBezTo>
                    <a:cubicBezTo>
                      <a:pt x="1974" y="19711"/>
                      <a:pt x="2190" y="19913"/>
                      <a:pt x="2549" y="19913"/>
                    </a:cubicBezTo>
                    <a:lnTo>
                      <a:pt x="12890" y="19913"/>
                    </a:lnTo>
                    <a:cubicBezTo>
                      <a:pt x="13354" y="19913"/>
                      <a:pt x="13730" y="20290"/>
                      <a:pt x="13730" y="20756"/>
                    </a:cubicBezTo>
                    <a:cubicBezTo>
                      <a:pt x="13730" y="21222"/>
                      <a:pt x="13354" y="21600"/>
                      <a:pt x="12890" y="21600"/>
                    </a:cubicBezTo>
                    <a:lnTo>
                      <a:pt x="2549" y="21600"/>
                    </a:lnTo>
                    <a:cubicBezTo>
                      <a:pt x="1779" y="21600"/>
                      <a:pt x="1059" y="21256"/>
                      <a:pt x="574" y="20656"/>
                    </a:cubicBezTo>
                    <a:cubicBezTo>
                      <a:pt x="86" y="20054"/>
                      <a:pt x="-103" y="19271"/>
                      <a:pt x="55" y="18509"/>
                    </a:cubicBezTo>
                    <a:cubicBezTo>
                      <a:pt x="559" y="16076"/>
                      <a:pt x="1894" y="13863"/>
                      <a:pt x="3814" y="12276"/>
                    </a:cubicBezTo>
                    <a:cubicBezTo>
                      <a:pt x="4861" y="11410"/>
                      <a:pt x="6057" y="10754"/>
                      <a:pt x="7332" y="10332"/>
                    </a:cubicBezTo>
                    <a:cubicBezTo>
                      <a:pt x="5941" y="9285"/>
                      <a:pt x="5039" y="7615"/>
                      <a:pt x="5039" y="5737"/>
                    </a:cubicBezTo>
                    <a:cubicBezTo>
                      <a:pt x="5039" y="2574"/>
                      <a:pt x="7600" y="0"/>
                      <a:pt x="10749" y="0"/>
                    </a:cubicBezTo>
                    <a:close/>
                  </a:path>
                </a:pathLst>
              </a:custGeom>
              <a:solidFill>
                <a:srgbClr val="44546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600"/>
                </a:pPr>
                <a:endParaRPr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5" name="그룹 47"/>
            <p:cNvGrpSpPr/>
            <p:nvPr/>
          </p:nvGrpSpPr>
          <p:grpSpPr>
            <a:xfrm>
              <a:off x="0" y="0"/>
              <a:ext cx="2773877" cy="531001"/>
              <a:chOff x="0" y="0"/>
              <a:chExt cx="2773876" cy="531000"/>
            </a:xfrm>
          </p:grpSpPr>
          <p:grpSp>
            <p:nvGrpSpPr>
              <p:cNvPr id="143" name="사각형: 둥근 모서리 48"/>
              <p:cNvGrpSpPr/>
              <p:nvPr/>
            </p:nvGrpSpPr>
            <p:grpSpPr>
              <a:xfrm>
                <a:off x="0" y="0"/>
                <a:ext cx="2773877" cy="531001"/>
                <a:chOff x="0" y="0"/>
                <a:chExt cx="2773876" cy="531000"/>
              </a:xfrm>
            </p:grpSpPr>
            <p:sp>
              <p:nvSpPr>
                <p:cNvPr id="141" name="모서리가 둥근 직사각형"/>
                <p:cNvSpPr/>
                <p:nvPr/>
              </p:nvSpPr>
              <p:spPr>
                <a:xfrm>
                  <a:off x="0" y="0"/>
                  <a:ext cx="2773877" cy="53100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12700" cap="flat">
                  <a:solidFill>
                    <a:srgbClr val="D9D9D9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2" name="처음으로"/>
                <p:cNvSpPr txBox="1"/>
                <p:nvPr/>
              </p:nvSpPr>
              <p:spPr>
                <a:xfrm>
                  <a:off x="436550" y="99129"/>
                  <a:ext cx="2259335" cy="3327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600" b="1" spc="-100">
                      <a:ln w="9525" cap="flat">
                        <a:solidFill>
                          <a:srgbClr val="44546A">
                            <a:alpha val="0"/>
                          </a:srgbClr>
                        </a:solidFill>
                        <a:prstDash val="solid"/>
                        <a:round/>
                      </a:ln>
                      <a:solidFill>
                        <a:srgbClr val="44546A"/>
                      </a:solidFill>
                      <a:latin typeface="+mj-lt"/>
                      <a:ea typeface="+mj-ea"/>
                      <a:cs typeface="+mj-cs"/>
                      <a:sym typeface="맑은 고딕"/>
                    </a:defRPr>
                  </a:lvl1pPr>
                </a:lstStyle>
                <a:p>
                  <a: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>
                      <a:latin typeface="+mj-lt"/>
                      <a:ea typeface="+mj-ea"/>
                      <a:cs typeface="+mj-cs"/>
                      <a:sym typeface="맑은 고딕"/>
                    </a:rPr>
                    <a:t>처음으로</a:t>
                  </a:r>
                </a:p>
              </p:txBody>
            </p:sp>
          </p:grpSp>
          <p:sp>
            <p:nvSpPr>
              <p:cNvPr id="144" name="그래픽 14"/>
              <p:cNvSpPr/>
              <p:nvPr/>
            </p:nvSpPr>
            <p:spPr>
              <a:xfrm>
                <a:off x="680667" y="79562"/>
                <a:ext cx="342901" cy="3288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5" h="21377" extrusionOk="0">
                    <a:moveTo>
                      <a:pt x="21192" y="9836"/>
                    </a:moveTo>
                    <a:lnTo>
                      <a:pt x="12468" y="704"/>
                    </a:lnTo>
                    <a:cubicBezTo>
                      <a:pt x="12456" y="692"/>
                      <a:pt x="12445" y="681"/>
                      <a:pt x="12433" y="670"/>
                    </a:cubicBezTo>
                    <a:cubicBezTo>
                      <a:pt x="11480" y="-220"/>
                      <a:pt x="10041" y="-223"/>
                      <a:pt x="9085" y="662"/>
                    </a:cubicBezTo>
                    <a:cubicBezTo>
                      <a:pt x="9073" y="673"/>
                      <a:pt x="9061" y="685"/>
                      <a:pt x="9050" y="696"/>
                    </a:cubicBezTo>
                    <a:lnTo>
                      <a:pt x="246" y="9833"/>
                    </a:lnTo>
                    <a:cubicBezTo>
                      <a:pt x="-81" y="10173"/>
                      <a:pt x="-82" y="10724"/>
                      <a:pt x="245" y="11065"/>
                    </a:cubicBezTo>
                    <a:cubicBezTo>
                      <a:pt x="571" y="11405"/>
                      <a:pt x="1102" y="11406"/>
                      <a:pt x="1429" y="11066"/>
                    </a:cubicBezTo>
                    <a:lnTo>
                      <a:pt x="2093" y="10376"/>
                    </a:lnTo>
                    <a:lnTo>
                      <a:pt x="2093" y="17894"/>
                    </a:lnTo>
                    <a:cubicBezTo>
                      <a:pt x="2093" y="19815"/>
                      <a:pt x="3596" y="21377"/>
                      <a:pt x="5443" y="21377"/>
                    </a:cubicBezTo>
                    <a:lnTo>
                      <a:pt x="8457" y="21377"/>
                    </a:lnTo>
                    <a:cubicBezTo>
                      <a:pt x="8919" y="21377"/>
                      <a:pt x="9294" y="20987"/>
                      <a:pt x="9294" y="20506"/>
                    </a:cubicBezTo>
                    <a:lnTo>
                      <a:pt x="9294" y="13410"/>
                    </a:lnTo>
                    <a:lnTo>
                      <a:pt x="12225" y="13410"/>
                    </a:lnTo>
                    <a:lnTo>
                      <a:pt x="12225" y="20506"/>
                    </a:lnTo>
                    <a:cubicBezTo>
                      <a:pt x="12225" y="20987"/>
                      <a:pt x="12600" y="21377"/>
                      <a:pt x="13062" y="21377"/>
                    </a:cubicBezTo>
                    <a:lnTo>
                      <a:pt x="15993" y="21377"/>
                    </a:lnTo>
                    <a:cubicBezTo>
                      <a:pt x="17840" y="21377"/>
                      <a:pt x="19342" y="19815"/>
                      <a:pt x="19342" y="17894"/>
                    </a:cubicBezTo>
                    <a:cubicBezTo>
                      <a:pt x="19342" y="17413"/>
                      <a:pt x="18967" y="17023"/>
                      <a:pt x="18505" y="17023"/>
                    </a:cubicBezTo>
                    <a:cubicBezTo>
                      <a:pt x="18042" y="17023"/>
                      <a:pt x="17667" y="17413"/>
                      <a:pt x="17667" y="17894"/>
                    </a:cubicBezTo>
                    <a:cubicBezTo>
                      <a:pt x="17667" y="18854"/>
                      <a:pt x="16916" y="19636"/>
                      <a:pt x="15993" y="19636"/>
                    </a:cubicBezTo>
                    <a:lnTo>
                      <a:pt x="13899" y="19636"/>
                    </a:lnTo>
                    <a:lnTo>
                      <a:pt x="13899" y="12539"/>
                    </a:lnTo>
                    <a:cubicBezTo>
                      <a:pt x="13899" y="12058"/>
                      <a:pt x="13525" y="11669"/>
                      <a:pt x="13062" y="11669"/>
                    </a:cubicBezTo>
                    <a:lnTo>
                      <a:pt x="8457" y="11669"/>
                    </a:lnTo>
                    <a:cubicBezTo>
                      <a:pt x="7994" y="11669"/>
                      <a:pt x="7620" y="12058"/>
                      <a:pt x="7620" y="12539"/>
                    </a:cubicBezTo>
                    <a:lnTo>
                      <a:pt x="7620" y="19636"/>
                    </a:lnTo>
                    <a:lnTo>
                      <a:pt x="5443" y="19636"/>
                    </a:lnTo>
                    <a:cubicBezTo>
                      <a:pt x="4519" y="19636"/>
                      <a:pt x="3768" y="18854"/>
                      <a:pt x="3768" y="17894"/>
                    </a:cubicBezTo>
                    <a:lnTo>
                      <a:pt x="3768" y="8665"/>
                    </a:lnTo>
                    <a:cubicBezTo>
                      <a:pt x="3768" y="8656"/>
                      <a:pt x="3768" y="8647"/>
                      <a:pt x="3768" y="8639"/>
                    </a:cubicBezTo>
                    <a:lnTo>
                      <a:pt x="10213" y="1949"/>
                    </a:lnTo>
                    <a:cubicBezTo>
                      <a:pt x="10527" y="1672"/>
                      <a:pt x="10987" y="1673"/>
                      <a:pt x="11299" y="1952"/>
                    </a:cubicBezTo>
                    <a:lnTo>
                      <a:pt x="17667" y="8618"/>
                    </a:lnTo>
                    <a:lnTo>
                      <a:pt x="17667" y="13541"/>
                    </a:lnTo>
                    <a:cubicBezTo>
                      <a:pt x="17667" y="14022"/>
                      <a:pt x="18042" y="14411"/>
                      <a:pt x="18505" y="14411"/>
                    </a:cubicBezTo>
                    <a:cubicBezTo>
                      <a:pt x="18967" y="14411"/>
                      <a:pt x="19342" y="14022"/>
                      <a:pt x="19342" y="13541"/>
                    </a:cubicBezTo>
                    <a:lnTo>
                      <a:pt x="19342" y="10370"/>
                    </a:lnTo>
                    <a:lnTo>
                      <a:pt x="20004" y="11063"/>
                    </a:lnTo>
                    <a:cubicBezTo>
                      <a:pt x="20168" y="11235"/>
                      <a:pt x="20383" y="11320"/>
                      <a:pt x="20598" y="11320"/>
                    </a:cubicBezTo>
                    <a:cubicBezTo>
                      <a:pt x="20811" y="11320"/>
                      <a:pt x="21025" y="11236"/>
                      <a:pt x="21188" y="11067"/>
                    </a:cubicBezTo>
                    <a:cubicBezTo>
                      <a:pt x="21516" y="10728"/>
                      <a:pt x="21518" y="10177"/>
                      <a:pt x="21192" y="9836"/>
                    </a:cubicBezTo>
                    <a:close/>
                  </a:path>
                </a:pathLst>
              </a:custGeom>
              <a:solidFill>
                <a:srgbClr val="44546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600"/>
                </a:pPr>
                <a:endParaRPr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자유형: 도형 15"/>
          <p:cNvSpPr/>
          <p:nvPr/>
        </p:nvSpPr>
        <p:spPr>
          <a:xfrm>
            <a:off x="-1" y="9193131"/>
            <a:ext cx="3386057" cy="29988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952" y="0"/>
                </a:moveTo>
                <a:cubicBezTo>
                  <a:pt x="15042" y="0"/>
                  <a:pt x="21600" y="7405"/>
                  <a:pt x="21600" y="16539"/>
                </a:cubicBezTo>
                <a:cubicBezTo>
                  <a:pt x="21600" y="18252"/>
                  <a:pt x="21369" y="19904"/>
                  <a:pt x="20941" y="21458"/>
                </a:cubicBezTo>
                <a:lnTo>
                  <a:pt x="20895" y="21600"/>
                </a:lnTo>
                <a:lnTo>
                  <a:pt x="0" y="21600"/>
                </a:lnTo>
                <a:lnTo>
                  <a:pt x="0" y="1980"/>
                </a:lnTo>
                <a:lnTo>
                  <a:pt x="1250" y="1300"/>
                </a:lnTo>
                <a:cubicBezTo>
                  <a:pt x="3003" y="463"/>
                  <a:pt x="4929" y="0"/>
                  <a:pt x="6952" y="0"/>
                </a:cubicBezTo>
                <a:close/>
              </a:path>
            </a:pathLst>
          </a:custGeom>
          <a:gradFill>
            <a:gsLst>
              <a:gs pos="0">
                <a:srgbClr val="FBD9E8"/>
              </a:gs>
              <a:gs pos="100000">
                <a:srgbClr val="FBD9E8">
                  <a:alpha val="0"/>
                </a:srgbClr>
              </a:gs>
            </a:gsLst>
            <a:lin ang="6000000" scaled="0"/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자유형: 도형 17"/>
          <p:cNvSpPr/>
          <p:nvPr/>
        </p:nvSpPr>
        <p:spPr>
          <a:xfrm>
            <a:off x="5455665" y="1670673"/>
            <a:ext cx="1402336" cy="2300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99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0336" y="21561"/>
                </a:lnTo>
                <a:cubicBezTo>
                  <a:pt x="8913" y="20854"/>
                  <a:pt x="0" y="14973"/>
                  <a:pt x="0" y="7823"/>
                </a:cubicBezTo>
                <a:cubicBezTo>
                  <a:pt x="0" y="4962"/>
                  <a:pt x="1426" y="2305"/>
                  <a:pt x="3869" y="101"/>
                </a:cubicBezTo>
                <a:close/>
              </a:path>
            </a:pathLst>
          </a:custGeom>
          <a:gradFill>
            <a:gsLst>
              <a:gs pos="0">
                <a:srgbClr val="FBD9E8"/>
              </a:gs>
              <a:gs pos="100000">
                <a:srgbClr val="FBD9E8">
                  <a:alpha val="0"/>
                </a:srgbClr>
              </a:gs>
            </a:gsLst>
            <a:lin ang="6000000" scaled="0"/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CB37889-2DDE-D753-09C4-718C4A00851B}"/>
              </a:ext>
            </a:extLst>
          </p:cNvPr>
          <p:cNvGrpSpPr/>
          <p:nvPr/>
        </p:nvGrpSpPr>
        <p:grpSpPr>
          <a:xfrm>
            <a:off x="-1" y="1043602"/>
            <a:ext cx="6858004" cy="641702"/>
            <a:chOff x="-1" y="1043602"/>
            <a:chExt cx="6858004" cy="641702"/>
          </a:xfrm>
        </p:grpSpPr>
        <p:sp>
          <p:nvSpPr>
            <p:cNvPr id="2" name="자유형: 도형 8">
              <a:extLst>
                <a:ext uri="{FF2B5EF4-FFF2-40B4-BE49-F238E27FC236}">
                  <a16:creationId xmlns:a16="http://schemas.microsoft.com/office/drawing/2014/main" id="{5B40D3CA-4A76-012B-22A8-011278250804}"/>
                </a:ext>
              </a:extLst>
            </p:cNvPr>
            <p:cNvSpPr/>
            <p:nvPr/>
          </p:nvSpPr>
          <p:spPr>
            <a:xfrm>
              <a:off x="-1" y="1043602"/>
              <a:ext cx="6858004" cy="641702"/>
            </a:xfrm>
            <a:prstGeom prst="rect">
              <a:avLst/>
            </a:prstGeom>
            <a:solidFill>
              <a:srgbClr val="1A1615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7" name="그룹 3"/>
            <p:cNvGrpSpPr/>
            <p:nvPr/>
          </p:nvGrpSpPr>
          <p:grpSpPr>
            <a:xfrm>
              <a:off x="1238419" y="1185697"/>
              <a:ext cx="4445696" cy="400108"/>
              <a:chOff x="0" y="0"/>
              <a:chExt cx="4445694" cy="400106"/>
            </a:xfrm>
          </p:grpSpPr>
          <p:pic>
            <p:nvPicPr>
              <p:cNvPr id="155" name="그림 4" descr="그림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28733"/>
                <a:ext cx="2739630" cy="3044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56" name="TextBox 5"/>
              <p:cNvSpPr txBox="1"/>
              <p:nvPr/>
            </p:nvSpPr>
            <p:spPr>
              <a:xfrm>
                <a:off x="2756773" y="0"/>
                <a:ext cx="1688921" cy="400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2000" spc="-100">
                    <a:ln w="9525" cap="flat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</a:ln>
                    <a:solidFill>
                      <a:srgbClr val="FFFFFF"/>
                    </a:solidFill>
                  </a:defRPr>
                </a:pPr>
                <a:r>
                  <a:rPr dirty="0" err="1">
                    <a:latin typeface="+mj-lt"/>
                    <a:ea typeface="+mj-ea"/>
                    <a:cs typeface="+mj-cs"/>
                    <a:sym typeface="맑은 고딕"/>
                  </a:rPr>
                  <a:t>만의</a:t>
                </a:r>
                <a:r>
                  <a:rPr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b="1" dirty="0" err="1">
                    <a:latin typeface="+mj-lt"/>
                    <a:ea typeface="+mj-ea"/>
                    <a:cs typeface="+mj-cs"/>
                    <a:sym typeface="맑은 고딕"/>
                  </a:rPr>
                  <a:t>특별한</a:t>
                </a:r>
                <a:r>
                  <a:rPr b="1" dirty="0">
                    <a:latin typeface="+mj-lt"/>
                    <a:ea typeface="+mj-ea"/>
                    <a:cs typeface="+mj-cs"/>
                    <a:sym typeface="맑은 고딕"/>
                  </a:rPr>
                  <a:t> 점</a:t>
                </a:r>
              </a:p>
            </p:txBody>
          </p:sp>
        </p:grpSp>
      </p:grpSp>
      <p:sp>
        <p:nvSpPr>
          <p:cNvPr id="158" name="직사각형 23"/>
          <p:cNvSpPr/>
          <p:nvPr/>
        </p:nvSpPr>
        <p:spPr>
          <a:xfrm>
            <a:off x="0" y="-1"/>
            <a:ext cx="6858000" cy="1081145"/>
          </a:xfrm>
          <a:prstGeom prst="rect">
            <a:avLst/>
          </a:prstGeom>
          <a:gradFill>
            <a:gsLst>
              <a:gs pos="0">
                <a:srgbClr val="E60279">
                  <a:alpha val="10000"/>
                </a:srgbClr>
              </a:gs>
              <a:gs pos="100000">
                <a:srgbClr val="E60279">
                  <a:alpha val="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9" name="그룹 24"/>
          <p:cNvGrpSpPr/>
          <p:nvPr/>
        </p:nvGrpSpPr>
        <p:grpSpPr>
          <a:xfrm>
            <a:off x="553952" y="242549"/>
            <a:ext cx="5750096" cy="531001"/>
            <a:chOff x="0" y="0"/>
            <a:chExt cx="5750095" cy="531000"/>
          </a:xfrm>
        </p:grpSpPr>
        <p:grpSp>
          <p:nvGrpSpPr>
            <p:cNvPr id="163" name="그룹 25"/>
            <p:cNvGrpSpPr/>
            <p:nvPr/>
          </p:nvGrpSpPr>
          <p:grpSpPr>
            <a:xfrm>
              <a:off x="2976219" y="0"/>
              <a:ext cx="2773877" cy="531001"/>
              <a:chOff x="0" y="0"/>
              <a:chExt cx="2773876" cy="531000"/>
            </a:xfrm>
          </p:grpSpPr>
          <p:grpSp>
            <p:nvGrpSpPr>
              <p:cNvPr id="161" name="사각형: 둥근 모서리 29"/>
              <p:cNvGrpSpPr/>
              <p:nvPr/>
            </p:nvGrpSpPr>
            <p:grpSpPr>
              <a:xfrm>
                <a:off x="0" y="0"/>
                <a:ext cx="2773877" cy="531001"/>
                <a:chOff x="0" y="0"/>
                <a:chExt cx="2773876" cy="531000"/>
              </a:xfrm>
            </p:grpSpPr>
            <p:sp>
              <p:nvSpPr>
                <p:cNvPr id="159" name="모서리가 둥근 직사각형"/>
                <p:cNvSpPr/>
                <p:nvPr/>
              </p:nvSpPr>
              <p:spPr>
                <a:xfrm>
                  <a:off x="0" y="0"/>
                  <a:ext cx="2773877" cy="53100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12700" cap="flat">
                  <a:solidFill>
                    <a:srgbClr val="D9D9D9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회원가입"/>
                <p:cNvSpPr txBox="1"/>
                <p:nvPr/>
              </p:nvSpPr>
              <p:spPr>
                <a:xfrm>
                  <a:off x="436550" y="99129"/>
                  <a:ext cx="2259335" cy="3327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600" b="1" spc="-100">
                      <a:ln w="9525" cap="flat">
                        <a:solidFill>
                          <a:srgbClr val="44546A">
                            <a:alpha val="0"/>
                          </a:srgbClr>
                        </a:solidFill>
                        <a:prstDash val="solid"/>
                        <a:round/>
                      </a:ln>
                      <a:solidFill>
                        <a:srgbClr val="44546A"/>
                      </a:solidFill>
                      <a:latin typeface="+mj-lt"/>
                      <a:ea typeface="+mj-ea"/>
                      <a:cs typeface="+mj-cs"/>
                      <a:sym typeface="맑은 고딕"/>
                    </a:defRPr>
                  </a:lvl1pPr>
                </a:lstStyle>
                <a:p>
                  <a: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>
                      <a:latin typeface="+mj-lt"/>
                      <a:ea typeface="+mj-ea"/>
                      <a:cs typeface="+mj-cs"/>
                      <a:sym typeface="맑은 고딕"/>
                    </a:rPr>
                    <a:t>회원가입</a:t>
                  </a:r>
                </a:p>
              </p:txBody>
            </p:sp>
          </p:grpSp>
          <p:sp>
            <p:nvSpPr>
              <p:cNvPr id="162" name="자유형: 도형 30"/>
              <p:cNvSpPr/>
              <p:nvPr/>
            </p:nvSpPr>
            <p:spPr>
              <a:xfrm>
                <a:off x="684982" y="79254"/>
                <a:ext cx="329460" cy="3294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97" h="21600" extrusionOk="0">
                    <a:moveTo>
                      <a:pt x="17508" y="13584"/>
                    </a:moveTo>
                    <a:cubicBezTo>
                      <a:pt x="17972" y="13584"/>
                      <a:pt x="18348" y="13962"/>
                      <a:pt x="18348" y="14428"/>
                    </a:cubicBezTo>
                    <a:lnTo>
                      <a:pt x="18348" y="16748"/>
                    </a:lnTo>
                    <a:lnTo>
                      <a:pt x="20657" y="16748"/>
                    </a:lnTo>
                    <a:cubicBezTo>
                      <a:pt x="21121" y="16748"/>
                      <a:pt x="21497" y="17126"/>
                      <a:pt x="21497" y="17592"/>
                    </a:cubicBezTo>
                    <a:cubicBezTo>
                      <a:pt x="21497" y="18058"/>
                      <a:pt x="21121" y="18436"/>
                      <a:pt x="20657" y="18436"/>
                    </a:cubicBezTo>
                    <a:lnTo>
                      <a:pt x="18348" y="18436"/>
                    </a:lnTo>
                    <a:lnTo>
                      <a:pt x="18348" y="20756"/>
                    </a:lnTo>
                    <a:cubicBezTo>
                      <a:pt x="18348" y="21222"/>
                      <a:pt x="17972" y="21600"/>
                      <a:pt x="17508" y="21600"/>
                    </a:cubicBezTo>
                    <a:cubicBezTo>
                      <a:pt x="17045" y="21600"/>
                      <a:pt x="16669" y="21222"/>
                      <a:pt x="16669" y="20756"/>
                    </a:cubicBezTo>
                    <a:lnTo>
                      <a:pt x="16669" y="18436"/>
                    </a:lnTo>
                    <a:lnTo>
                      <a:pt x="14359" y="18436"/>
                    </a:lnTo>
                    <a:cubicBezTo>
                      <a:pt x="13896" y="18436"/>
                      <a:pt x="13520" y="18058"/>
                      <a:pt x="13520" y="17592"/>
                    </a:cubicBezTo>
                    <a:cubicBezTo>
                      <a:pt x="13520" y="17126"/>
                      <a:pt x="13896" y="16748"/>
                      <a:pt x="14359" y="16748"/>
                    </a:cubicBezTo>
                    <a:lnTo>
                      <a:pt x="16669" y="16748"/>
                    </a:lnTo>
                    <a:lnTo>
                      <a:pt x="16669" y="14428"/>
                    </a:lnTo>
                    <a:cubicBezTo>
                      <a:pt x="16669" y="13962"/>
                      <a:pt x="17045" y="13584"/>
                      <a:pt x="17508" y="13584"/>
                    </a:cubicBezTo>
                    <a:close/>
                    <a:moveTo>
                      <a:pt x="10749" y="1687"/>
                    </a:moveTo>
                    <a:cubicBezTo>
                      <a:pt x="8526" y="1687"/>
                      <a:pt x="6718" y="3504"/>
                      <a:pt x="6718" y="5737"/>
                    </a:cubicBezTo>
                    <a:cubicBezTo>
                      <a:pt x="6718" y="7902"/>
                      <a:pt x="8417" y="9676"/>
                      <a:pt x="10546" y="9782"/>
                    </a:cubicBezTo>
                    <a:cubicBezTo>
                      <a:pt x="10613" y="9781"/>
                      <a:pt x="10681" y="9780"/>
                      <a:pt x="10749" y="9780"/>
                    </a:cubicBezTo>
                    <a:cubicBezTo>
                      <a:pt x="10817" y="9780"/>
                      <a:pt x="10885" y="9781"/>
                      <a:pt x="10954" y="9782"/>
                    </a:cubicBezTo>
                    <a:cubicBezTo>
                      <a:pt x="13081" y="9675"/>
                      <a:pt x="14779" y="7902"/>
                      <a:pt x="14779" y="5737"/>
                    </a:cubicBezTo>
                    <a:cubicBezTo>
                      <a:pt x="14779" y="3504"/>
                      <a:pt x="12971" y="1687"/>
                      <a:pt x="10749" y="1687"/>
                    </a:cubicBezTo>
                    <a:close/>
                    <a:moveTo>
                      <a:pt x="10749" y="0"/>
                    </a:moveTo>
                    <a:cubicBezTo>
                      <a:pt x="13897" y="0"/>
                      <a:pt x="16459" y="2574"/>
                      <a:pt x="16459" y="5737"/>
                    </a:cubicBezTo>
                    <a:cubicBezTo>
                      <a:pt x="16459" y="7613"/>
                      <a:pt x="15559" y="9281"/>
                      <a:pt x="14170" y="10329"/>
                    </a:cubicBezTo>
                    <a:cubicBezTo>
                      <a:pt x="14598" y="10471"/>
                      <a:pt x="15020" y="10641"/>
                      <a:pt x="15433" y="10838"/>
                    </a:cubicBezTo>
                    <a:cubicBezTo>
                      <a:pt x="15852" y="11038"/>
                      <a:pt x="16030" y="11542"/>
                      <a:pt x="15831" y="11963"/>
                    </a:cubicBezTo>
                    <a:cubicBezTo>
                      <a:pt x="15632" y="12384"/>
                      <a:pt x="15131" y="12562"/>
                      <a:pt x="14712" y="12362"/>
                    </a:cubicBezTo>
                    <a:cubicBezTo>
                      <a:pt x="13537" y="11801"/>
                      <a:pt x="12280" y="11501"/>
                      <a:pt x="10974" y="11471"/>
                    </a:cubicBezTo>
                    <a:cubicBezTo>
                      <a:pt x="10899" y="11474"/>
                      <a:pt x="10824" y="11475"/>
                      <a:pt x="10749" y="11475"/>
                    </a:cubicBezTo>
                    <a:cubicBezTo>
                      <a:pt x="10674" y="11475"/>
                      <a:pt x="10600" y="11474"/>
                      <a:pt x="10526" y="11471"/>
                    </a:cubicBezTo>
                    <a:cubicBezTo>
                      <a:pt x="6263" y="11574"/>
                      <a:pt x="2571" y="14647"/>
                      <a:pt x="1699" y="18853"/>
                    </a:cubicBezTo>
                    <a:cubicBezTo>
                      <a:pt x="1645" y="19115"/>
                      <a:pt x="1709" y="19385"/>
                      <a:pt x="1877" y="19592"/>
                    </a:cubicBezTo>
                    <a:cubicBezTo>
                      <a:pt x="1974" y="19711"/>
                      <a:pt x="2190" y="19913"/>
                      <a:pt x="2549" y="19913"/>
                    </a:cubicBezTo>
                    <a:lnTo>
                      <a:pt x="12890" y="19913"/>
                    </a:lnTo>
                    <a:cubicBezTo>
                      <a:pt x="13354" y="19913"/>
                      <a:pt x="13730" y="20290"/>
                      <a:pt x="13730" y="20756"/>
                    </a:cubicBezTo>
                    <a:cubicBezTo>
                      <a:pt x="13730" y="21222"/>
                      <a:pt x="13354" y="21600"/>
                      <a:pt x="12890" y="21600"/>
                    </a:cubicBezTo>
                    <a:lnTo>
                      <a:pt x="2549" y="21600"/>
                    </a:lnTo>
                    <a:cubicBezTo>
                      <a:pt x="1779" y="21600"/>
                      <a:pt x="1059" y="21256"/>
                      <a:pt x="574" y="20656"/>
                    </a:cubicBezTo>
                    <a:cubicBezTo>
                      <a:pt x="86" y="20054"/>
                      <a:pt x="-103" y="19271"/>
                      <a:pt x="55" y="18509"/>
                    </a:cubicBezTo>
                    <a:cubicBezTo>
                      <a:pt x="559" y="16076"/>
                      <a:pt x="1894" y="13863"/>
                      <a:pt x="3814" y="12276"/>
                    </a:cubicBezTo>
                    <a:cubicBezTo>
                      <a:pt x="4861" y="11410"/>
                      <a:pt x="6057" y="10754"/>
                      <a:pt x="7332" y="10332"/>
                    </a:cubicBezTo>
                    <a:cubicBezTo>
                      <a:pt x="5941" y="9285"/>
                      <a:pt x="5039" y="7615"/>
                      <a:pt x="5039" y="5737"/>
                    </a:cubicBezTo>
                    <a:cubicBezTo>
                      <a:pt x="5039" y="2574"/>
                      <a:pt x="7600" y="0"/>
                      <a:pt x="10749" y="0"/>
                    </a:cubicBezTo>
                    <a:close/>
                  </a:path>
                </a:pathLst>
              </a:custGeom>
              <a:solidFill>
                <a:srgbClr val="44546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600"/>
                </a:pPr>
                <a:endParaRPr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8" name="그룹 26"/>
            <p:cNvGrpSpPr/>
            <p:nvPr/>
          </p:nvGrpSpPr>
          <p:grpSpPr>
            <a:xfrm>
              <a:off x="0" y="0"/>
              <a:ext cx="2773877" cy="531001"/>
              <a:chOff x="0" y="0"/>
              <a:chExt cx="2773876" cy="531000"/>
            </a:xfrm>
          </p:grpSpPr>
          <p:grpSp>
            <p:nvGrpSpPr>
              <p:cNvPr id="166" name="사각형: 둥근 모서리 27"/>
              <p:cNvGrpSpPr/>
              <p:nvPr/>
            </p:nvGrpSpPr>
            <p:grpSpPr>
              <a:xfrm>
                <a:off x="0" y="0"/>
                <a:ext cx="2773877" cy="531001"/>
                <a:chOff x="0" y="0"/>
                <a:chExt cx="2773876" cy="531000"/>
              </a:xfrm>
            </p:grpSpPr>
            <p:sp>
              <p:nvSpPr>
                <p:cNvPr id="164" name="모서리가 둥근 직사각형"/>
                <p:cNvSpPr/>
                <p:nvPr/>
              </p:nvSpPr>
              <p:spPr>
                <a:xfrm>
                  <a:off x="0" y="0"/>
                  <a:ext cx="2773877" cy="53100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12700" cap="flat">
                  <a:solidFill>
                    <a:srgbClr val="D9D9D9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" name="처음으로"/>
                <p:cNvSpPr txBox="1"/>
                <p:nvPr/>
              </p:nvSpPr>
              <p:spPr>
                <a:xfrm>
                  <a:off x="436550" y="99129"/>
                  <a:ext cx="2259335" cy="3327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600" b="1" spc="-100">
                      <a:ln w="9525" cap="flat">
                        <a:solidFill>
                          <a:srgbClr val="44546A">
                            <a:alpha val="0"/>
                          </a:srgbClr>
                        </a:solidFill>
                        <a:prstDash val="solid"/>
                        <a:round/>
                      </a:ln>
                      <a:solidFill>
                        <a:srgbClr val="44546A"/>
                      </a:solidFill>
                      <a:latin typeface="+mj-lt"/>
                      <a:ea typeface="+mj-ea"/>
                      <a:cs typeface="+mj-cs"/>
                      <a:sym typeface="맑은 고딕"/>
                    </a:defRPr>
                  </a:lvl1pPr>
                </a:lstStyle>
                <a:p>
                  <a: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>
                      <a:latin typeface="+mj-lt"/>
                      <a:ea typeface="+mj-ea"/>
                      <a:cs typeface="+mj-cs"/>
                      <a:sym typeface="맑은 고딕"/>
                    </a:rPr>
                    <a:t>처음으로</a:t>
                  </a:r>
                </a:p>
              </p:txBody>
            </p:sp>
          </p:grpSp>
          <p:sp>
            <p:nvSpPr>
              <p:cNvPr id="167" name="그래픽 14"/>
              <p:cNvSpPr/>
              <p:nvPr/>
            </p:nvSpPr>
            <p:spPr>
              <a:xfrm>
                <a:off x="680667" y="79562"/>
                <a:ext cx="342901" cy="3288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5" h="21377" extrusionOk="0">
                    <a:moveTo>
                      <a:pt x="21192" y="9836"/>
                    </a:moveTo>
                    <a:lnTo>
                      <a:pt x="12468" y="704"/>
                    </a:lnTo>
                    <a:cubicBezTo>
                      <a:pt x="12456" y="692"/>
                      <a:pt x="12445" y="681"/>
                      <a:pt x="12433" y="670"/>
                    </a:cubicBezTo>
                    <a:cubicBezTo>
                      <a:pt x="11480" y="-220"/>
                      <a:pt x="10041" y="-223"/>
                      <a:pt x="9085" y="662"/>
                    </a:cubicBezTo>
                    <a:cubicBezTo>
                      <a:pt x="9073" y="673"/>
                      <a:pt x="9061" y="685"/>
                      <a:pt x="9050" y="696"/>
                    </a:cubicBezTo>
                    <a:lnTo>
                      <a:pt x="246" y="9833"/>
                    </a:lnTo>
                    <a:cubicBezTo>
                      <a:pt x="-81" y="10173"/>
                      <a:pt x="-82" y="10724"/>
                      <a:pt x="245" y="11065"/>
                    </a:cubicBezTo>
                    <a:cubicBezTo>
                      <a:pt x="571" y="11405"/>
                      <a:pt x="1102" y="11406"/>
                      <a:pt x="1429" y="11066"/>
                    </a:cubicBezTo>
                    <a:lnTo>
                      <a:pt x="2093" y="10376"/>
                    </a:lnTo>
                    <a:lnTo>
                      <a:pt x="2093" y="17894"/>
                    </a:lnTo>
                    <a:cubicBezTo>
                      <a:pt x="2093" y="19815"/>
                      <a:pt x="3596" y="21377"/>
                      <a:pt x="5443" y="21377"/>
                    </a:cubicBezTo>
                    <a:lnTo>
                      <a:pt x="8457" y="21377"/>
                    </a:lnTo>
                    <a:cubicBezTo>
                      <a:pt x="8919" y="21377"/>
                      <a:pt x="9294" y="20987"/>
                      <a:pt x="9294" y="20506"/>
                    </a:cubicBezTo>
                    <a:lnTo>
                      <a:pt x="9294" y="13410"/>
                    </a:lnTo>
                    <a:lnTo>
                      <a:pt x="12225" y="13410"/>
                    </a:lnTo>
                    <a:lnTo>
                      <a:pt x="12225" y="20506"/>
                    </a:lnTo>
                    <a:cubicBezTo>
                      <a:pt x="12225" y="20987"/>
                      <a:pt x="12600" y="21377"/>
                      <a:pt x="13062" y="21377"/>
                    </a:cubicBezTo>
                    <a:lnTo>
                      <a:pt x="15993" y="21377"/>
                    </a:lnTo>
                    <a:cubicBezTo>
                      <a:pt x="17840" y="21377"/>
                      <a:pt x="19342" y="19815"/>
                      <a:pt x="19342" y="17894"/>
                    </a:cubicBezTo>
                    <a:cubicBezTo>
                      <a:pt x="19342" y="17413"/>
                      <a:pt x="18967" y="17023"/>
                      <a:pt x="18505" y="17023"/>
                    </a:cubicBezTo>
                    <a:cubicBezTo>
                      <a:pt x="18042" y="17023"/>
                      <a:pt x="17667" y="17413"/>
                      <a:pt x="17667" y="17894"/>
                    </a:cubicBezTo>
                    <a:cubicBezTo>
                      <a:pt x="17667" y="18854"/>
                      <a:pt x="16916" y="19636"/>
                      <a:pt x="15993" y="19636"/>
                    </a:cubicBezTo>
                    <a:lnTo>
                      <a:pt x="13899" y="19636"/>
                    </a:lnTo>
                    <a:lnTo>
                      <a:pt x="13899" y="12539"/>
                    </a:lnTo>
                    <a:cubicBezTo>
                      <a:pt x="13899" y="12058"/>
                      <a:pt x="13525" y="11669"/>
                      <a:pt x="13062" y="11669"/>
                    </a:cubicBezTo>
                    <a:lnTo>
                      <a:pt x="8457" y="11669"/>
                    </a:lnTo>
                    <a:cubicBezTo>
                      <a:pt x="7994" y="11669"/>
                      <a:pt x="7620" y="12058"/>
                      <a:pt x="7620" y="12539"/>
                    </a:cubicBezTo>
                    <a:lnTo>
                      <a:pt x="7620" y="19636"/>
                    </a:lnTo>
                    <a:lnTo>
                      <a:pt x="5443" y="19636"/>
                    </a:lnTo>
                    <a:cubicBezTo>
                      <a:pt x="4519" y="19636"/>
                      <a:pt x="3768" y="18854"/>
                      <a:pt x="3768" y="17894"/>
                    </a:cubicBezTo>
                    <a:lnTo>
                      <a:pt x="3768" y="8665"/>
                    </a:lnTo>
                    <a:cubicBezTo>
                      <a:pt x="3768" y="8656"/>
                      <a:pt x="3768" y="8647"/>
                      <a:pt x="3768" y="8639"/>
                    </a:cubicBezTo>
                    <a:lnTo>
                      <a:pt x="10213" y="1949"/>
                    </a:lnTo>
                    <a:cubicBezTo>
                      <a:pt x="10527" y="1672"/>
                      <a:pt x="10987" y="1673"/>
                      <a:pt x="11299" y="1952"/>
                    </a:cubicBezTo>
                    <a:lnTo>
                      <a:pt x="17667" y="8618"/>
                    </a:lnTo>
                    <a:lnTo>
                      <a:pt x="17667" y="13541"/>
                    </a:lnTo>
                    <a:cubicBezTo>
                      <a:pt x="17667" y="14022"/>
                      <a:pt x="18042" y="14411"/>
                      <a:pt x="18505" y="14411"/>
                    </a:cubicBezTo>
                    <a:cubicBezTo>
                      <a:pt x="18967" y="14411"/>
                      <a:pt x="19342" y="14022"/>
                      <a:pt x="19342" y="13541"/>
                    </a:cubicBezTo>
                    <a:lnTo>
                      <a:pt x="19342" y="10370"/>
                    </a:lnTo>
                    <a:lnTo>
                      <a:pt x="20004" y="11063"/>
                    </a:lnTo>
                    <a:cubicBezTo>
                      <a:pt x="20168" y="11235"/>
                      <a:pt x="20383" y="11320"/>
                      <a:pt x="20598" y="11320"/>
                    </a:cubicBezTo>
                    <a:cubicBezTo>
                      <a:pt x="20811" y="11320"/>
                      <a:pt x="21025" y="11236"/>
                      <a:pt x="21188" y="11067"/>
                    </a:cubicBezTo>
                    <a:cubicBezTo>
                      <a:pt x="21516" y="10728"/>
                      <a:pt x="21518" y="10177"/>
                      <a:pt x="21192" y="9836"/>
                    </a:cubicBezTo>
                    <a:close/>
                  </a:path>
                </a:pathLst>
              </a:custGeom>
              <a:solidFill>
                <a:srgbClr val="44546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600"/>
                </a:pPr>
                <a:endParaRPr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C2A2DC-4B01-C50B-CEEE-98FDC8825EF9}"/>
              </a:ext>
            </a:extLst>
          </p:cNvPr>
          <p:cNvGrpSpPr/>
          <p:nvPr/>
        </p:nvGrpSpPr>
        <p:grpSpPr>
          <a:xfrm>
            <a:off x="553952" y="2521699"/>
            <a:ext cx="5750099" cy="3746679"/>
            <a:chOff x="553952" y="2521699"/>
            <a:chExt cx="5750099" cy="3746679"/>
          </a:xfrm>
        </p:grpSpPr>
        <p:sp>
          <p:nvSpPr>
            <p:cNvPr id="151" name="사각형: 둥근 모서리 82"/>
            <p:cNvSpPr/>
            <p:nvPr/>
          </p:nvSpPr>
          <p:spPr>
            <a:xfrm>
              <a:off x="553952" y="2521699"/>
              <a:ext cx="5750099" cy="3746678"/>
            </a:xfrm>
            <a:prstGeom prst="roundRect">
              <a:avLst>
                <a:gd name="adj" fmla="val 3887"/>
              </a:avLst>
            </a:prstGeom>
            <a:solidFill>
              <a:srgbClr val="4AB234"/>
            </a:solidFill>
            <a:ln w="19050">
              <a:noFill/>
              <a:miter/>
            </a:ln>
          </p:spPr>
          <p:txBody>
            <a:bodyPr lIns="45719" tIns="72000" rIns="45719" anchor="t"/>
            <a:lstStyle/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1" spc="-150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4AB234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ko-KR" altLang="en-US" sz="2200" b="1" spc="-150" dirty="0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latin typeface="Arial" panose="020B0604020202020204" pitchFamily="34" charset="0"/>
                  <a:ea typeface="맑은 고딕"/>
                  <a:cs typeface="Arial"/>
                  <a:sym typeface="맑은 고딕"/>
                </a:rPr>
                <a:t>만족도 </a:t>
              </a:r>
              <a:r>
                <a:rPr kumimoji="0" lang="en-US" altLang="ko-KR" sz="2200" b="1" i="0" u="none" strike="noStrike" kern="0" cap="none" spc="0" normalizeH="0" baseline="0" noProof="0" dirty="0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/>
                  <a:cs typeface="Arial"/>
                  <a:sym typeface="Arial"/>
                </a:rPr>
                <a:t>95%</a:t>
              </a:r>
              <a:r>
                <a:rPr kumimoji="0" lang="en-US" altLang="ko-KR" sz="2200" b="1" i="0" u="none" strike="noStrike" kern="0" cap="none" spc="-150" normalizeH="0" noProof="0" dirty="0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/>
                  <a:cs typeface="Arial"/>
                  <a:sym typeface="Arial"/>
                </a:rPr>
                <a:t> </a:t>
              </a:r>
              <a:r>
                <a:rPr kumimoji="0" lang="ko-KR" altLang="en-US" sz="2200" b="1" i="0" u="none" strike="noStrike" kern="0" cap="none" spc="-150" normalizeH="0" noProof="0" dirty="0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/>
                  <a:cs typeface="Arial"/>
                  <a:sym typeface="Arial"/>
                </a:rPr>
                <a:t>이상</a:t>
              </a:r>
              <a:r>
                <a:rPr kumimoji="0" lang="en-US" altLang="ko-KR" sz="2200" b="1" i="0" u="none" strike="noStrike" kern="0" cap="none" spc="-150" normalizeH="0" noProof="0" dirty="0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/>
                  <a:cs typeface="Arial"/>
                  <a:sym typeface="Arial"/>
                </a:rPr>
                <a:t>,</a:t>
              </a:r>
              <a:r>
                <a:rPr kumimoji="0" lang="ko-KR" altLang="en-US" sz="2200" b="0" i="0" u="none" strike="noStrike" kern="0" cap="none" spc="-150" normalizeH="0" noProof="0" dirty="0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/>
                  <a:cs typeface="+mj-cs"/>
                  <a:sym typeface="맑은 고딕"/>
                </a:rPr>
                <a:t> </a:t>
              </a:r>
              <a:r>
                <a:rPr kumimoji="0" lang="ko-KR" altLang="en-US" sz="2200" b="1" i="0" u="none" strike="noStrike" kern="0" cap="none" spc="-150" normalizeH="0" noProof="0" dirty="0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/>
                  <a:cs typeface="+mj-cs"/>
                  <a:sym typeface="맑은 고딕"/>
                </a:rPr>
                <a:t>라이브 </a:t>
              </a:r>
              <a:r>
                <a:rPr kumimoji="0" lang="ko-KR" altLang="en-US" sz="2200" b="1" i="0" u="none" strike="noStrike" kern="0" cap="none" spc="-150" normalizeH="0" noProof="0" dirty="0" err="1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/>
                  <a:cs typeface="+mj-cs"/>
                  <a:sym typeface="맑은 고딕"/>
                </a:rPr>
                <a:t>웹캐스트</a:t>
              </a:r>
              <a:endParaRPr kumimoji="0" lang="ko-KR" altLang="en-US" sz="2200" b="1" i="0" u="none" strike="noStrike" kern="0" cap="none" spc="-150" normalizeH="0" noProof="0" dirty="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+mj-cs"/>
                <a:sym typeface="맑은 고딕"/>
              </a:endParaRPr>
            </a:p>
          </p:txBody>
        </p:sp>
        <p:sp>
          <p:nvSpPr>
            <p:cNvPr id="3" name="사각형: 둥근 모서리 82">
              <a:extLst>
                <a:ext uri="{FF2B5EF4-FFF2-40B4-BE49-F238E27FC236}">
                  <a16:creationId xmlns:a16="http://schemas.microsoft.com/office/drawing/2014/main" id="{3B45D100-D635-93F6-9FD3-B570A65C10FF}"/>
                </a:ext>
              </a:extLst>
            </p:cNvPr>
            <p:cNvSpPr/>
            <p:nvPr/>
          </p:nvSpPr>
          <p:spPr>
            <a:xfrm>
              <a:off x="553952" y="3055574"/>
              <a:ext cx="5750099" cy="3212804"/>
            </a:xfrm>
            <a:prstGeom prst="roundRect">
              <a:avLst>
                <a:gd name="adj" fmla="val 4489"/>
              </a:avLst>
            </a:prstGeom>
            <a:solidFill>
              <a:srgbClr val="FFFFFF"/>
            </a:solidFill>
            <a:ln w="9525">
              <a:solidFill>
                <a:srgbClr val="D9D9D9"/>
              </a:solidFill>
              <a:miter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1870356-5400-A0A1-E0AF-1FE40E584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75" y="3460432"/>
              <a:ext cx="3059113" cy="2356287"/>
            </a:xfrm>
            <a:prstGeom prst="roundRect">
              <a:avLst>
                <a:gd name="adj" fmla="val 2166"/>
              </a:avLst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7F06E8E-0721-2F14-9117-40EB5D5CC687}"/>
                </a:ext>
              </a:extLst>
            </p:cNvPr>
            <p:cNvSpPr txBox="1"/>
            <p:nvPr/>
          </p:nvSpPr>
          <p:spPr>
            <a:xfrm>
              <a:off x="3959999" y="3840214"/>
              <a:ext cx="2076901" cy="16435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>
                  <a:solidFill>
                    <a:srgbClr val="70AD47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kumimoji="0" lang="ko-KR" altLang="en-US" sz="1400" b="1" i="0" u="none" strike="noStrike" kern="0" cap="none" spc="-50" normalizeH="0" noProof="0" dirty="0">
                  <a:ln>
                    <a:solidFill>
                      <a:srgbClr val="D9D9D9">
                        <a:alpha val="0"/>
                      </a:srgbClr>
                    </a:solidFill>
                  </a:ln>
                  <a:solidFill>
                    <a:srgbClr val="4AB234"/>
                  </a:solidFill>
                  <a:effectLst/>
                  <a:uLnTx/>
                  <a:uFillTx/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Helvetica Neue"/>
                </a:rPr>
                <a:t>매달 </a:t>
              </a:r>
              <a:r>
                <a:rPr kumimoji="0" lang="en-US" altLang="ko-KR" sz="1400" b="1" i="0" u="none" strike="noStrike" kern="0" cap="none" spc="-50" normalizeH="0" noProof="0" dirty="0">
                  <a:ln>
                    <a:solidFill>
                      <a:srgbClr val="D9D9D9">
                        <a:alpha val="0"/>
                      </a:srgbClr>
                    </a:solidFill>
                  </a:ln>
                  <a:solidFill>
                    <a:srgbClr val="4AB234"/>
                  </a:solidFill>
                  <a:effectLst/>
                  <a:uLnTx/>
                  <a:uFillTx/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Helvetica Neue"/>
                </a:rPr>
                <a:t>20</a:t>
              </a:r>
              <a:r>
                <a:rPr kumimoji="0" lang="ko-KR" altLang="en-US" sz="1400" b="1" i="0" u="none" strike="noStrike" kern="0" cap="none" spc="-50" normalizeH="0" noProof="0" dirty="0">
                  <a:ln>
                    <a:solidFill>
                      <a:srgbClr val="D9D9D9">
                        <a:alpha val="0"/>
                      </a:srgbClr>
                    </a:solidFill>
                  </a:ln>
                  <a:solidFill>
                    <a:srgbClr val="4AB234"/>
                  </a:solidFill>
                  <a:effectLst/>
                  <a:uLnTx/>
                  <a:uFillTx/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Helvetica Neue"/>
                </a:rPr>
                <a:t>여 개씩의 라이브 강의가 진행</a:t>
              </a:r>
              <a:r>
                <a:rPr kumimoji="0" lang="ko-KR" altLang="en-US" sz="1400" b="0" i="0" u="none" strike="noStrike" kern="0" cap="none" spc="-50" normalizeH="0" noProof="0" dirty="0">
                  <a:ln>
                    <a:solidFill>
                      <a:srgbClr val="D9D9D9">
                        <a:alpha val="0"/>
                      </a:srgbClr>
                    </a:solidFill>
                  </a:ln>
                  <a:solidFill>
                    <a:srgbClr val="44546A"/>
                  </a:solidFill>
                  <a:effectLst/>
                  <a:uLnTx/>
                  <a:uFillTx/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Helvetica Neue"/>
                </a:rPr>
                <a:t>됩니다</a:t>
              </a:r>
              <a:r>
                <a:rPr kumimoji="0" lang="en-US" altLang="ko-KR" sz="1400" b="0" i="0" u="none" strike="noStrike" kern="0" cap="none" spc="-50" normalizeH="0" noProof="0" dirty="0">
                  <a:ln>
                    <a:solidFill>
                      <a:srgbClr val="D9D9D9">
                        <a:alpha val="0"/>
                      </a:srgbClr>
                    </a:solidFill>
                  </a:ln>
                  <a:solidFill>
                    <a:srgbClr val="44546A"/>
                  </a:solidFill>
                  <a:effectLst/>
                  <a:uLnTx/>
                  <a:uFillTx/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Helvetica Neue"/>
                </a:rPr>
                <a:t>.</a:t>
              </a:r>
            </a:p>
            <a:p>
              <a:pPr marL="0" marR="0" lvl="0" indent="0" algn="l" defTabSz="457200" rtl="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>
                  <a:solidFill>
                    <a:srgbClr val="70AD47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 kumimoji="0" lang="en-US" altLang="ko-KR" sz="1400" b="0" i="0" u="none" strike="noStrike" kern="0" cap="none" spc="-50" normalizeH="0" noProof="0" dirty="0">
                <a:ln>
                  <a:solidFill>
                    <a:srgbClr val="D9D9D9">
                      <a:alpha val="0"/>
                    </a:srgbClr>
                  </a:solidFill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 Neue"/>
              </a:endParaRPr>
            </a:p>
            <a:p>
              <a:pPr marL="0" marR="0" lvl="0" indent="0" algn="l" defTabSz="457200" rtl="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>
                  <a:solidFill>
                    <a:srgbClr val="70AD47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kumimoji="0" lang="ko-KR" altLang="en-US" sz="1400" b="1" i="0" u="none" strike="noStrike" kern="0" cap="none" spc="-50" normalizeH="0" noProof="0" dirty="0">
                  <a:ln>
                    <a:solidFill>
                      <a:srgbClr val="D9D9D9">
                        <a:alpha val="0"/>
                      </a:srgbClr>
                    </a:solidFill>
                  </a:ln>
                  <a:solidFill>
                    <a:srgbClr val="4AB234"/>
                  </a:solidFill>
                  <a:effectLst/>
                  <a:uLnTx/>
                  <a:uFillTx/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Helvetica Neue"/>
                </a:rPr>
                <a:t>관심 있는 강의</a:t>
              </a:r>
              <a:r>
                <a:rPr kumimoji="0" lang="ko-KR" altLang="en-US" sz="1400" b="0" i="0" u="none" strike="noStrike" kern="0" cap="none" spc="-50" normalizeH="0" noProof="0" dirty="0">
                  <a:ln>
                    <a:solidFill>
                      <a:srgbClr val="D9D9D9">
                        <a:alpha val="0"/>
                      </a:srgbClr>
                    </a:solidFill>
                  </a:ln>
                  <a:solidFill>
                    <a:srgbClr val="44546A"/>
                  </a:solidFill>
                  <a:effectLst/>
                  <a:uLnTx/>
                  <a:uFillTx/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Helvetica Neue"/>
                </a:rPr>
                <a:t>를 놓치지 않도록 </a:t>
              </a:r>
              <a:r>
                <a:rPr kumimoji="0" lang="ko-KR" altLang="en-US" sz="1400" b="1" i="0" u="none" strike="noStrike" kern="0" cap="none" spc="-50" normalizeH="0" noProof="0" dirty="0" err="1">
                  <a:ln>
                    <a:solidFill>
                      <a:srgbClr val="D9D9D9">
                        <a:alpha val="0"/>
                      </a:srgbClr>
                    </a:solidFill>
                  </a:ln>
                  <a:solidFill>
                    <a:srgbClr val="4AB234"/>
                  </a:solidFill>
                  <a:effectLst/>
                  <a:uLnTx/>
                  <a:uFillTx/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Helvetica Neue"/>
                </a:rPr>
                <a:t>사전등록하고</a:t>
              </a:r>
              <a:r>
                <a:rPr kumimoji="0" lang="ko-KR" altLang="en-US" sz="1400" b="1" i="0" u="none" strike="noStrike" kern="0" cap="none" spc="-50" normalizeH="0" noProof="0" dirty="0">
                  <a:ln>
                    <a:solidFill>
                      <a:srgbClr val="D9D9D9">
                        <a:alpha val="0"/>
                      </a:srgbClr>
                    </a:solidFill>
                  </a:ln>
                  <a:solidFill>
                    <a:srgbClr val="4AB234"/>
                  </a:solidFill>
                  <a:effectLst/>
                  <a:uLnTx/>
                  <a:uFillTx/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Helvetica Neue"/>
                </a:rPr>
                <a:t> 알림을 받아보세요</a:t>
              </a:r>
              <a:r>
                <a:rPr kumimoji="0" lang="en-US" altLang="ko-KR" sz="1400" b="1" i="0" u="none" strike="noStrike" kern="0" cap="none" spc="-50" normalizeH="0" noProof="0" dirty="0">
                  <a:ln>
                    <a:solidFill>
                      <a:srgbClr val="D9D9D9">
                        <a:alpha val="0"/>
                      </a:srgbClr>
                    </a:solidFill>
                  </a:ln>
                  <a:solidFill>
                    <a:srgbClr val="4AB234"/>
                  </a:solidFill>
                  <a:effectLst/>
                  <a:uLnTx/>
                  <a:uFillTx/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Helvetica Neue"/>
                </a:rPr>
                <a:t>!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873F941-F2A4-F2C3-7241-08E5A0AB7268}"/>
              </a:ext>
            </a:extLst>
          </p:cNvPr>
          <p:cNvGrpSpPr/>
          <p:nvPr/>
        </p:nvGrpSpPr>
        <p:grpSpPr>
          <a:xfrm>
            <a:off x="553950" y="6806290"/>
            <a:ext cx="5750101" cy="4202259"/>
            <a:chOff x="553950" y="6806290"/>
            <a:chExt cx="5750101" cy="4202259"/>
          </a:xfrm>
        </p:grpSpPr>
        <p:sp>
          <p:nvSpPr>
            <p:cNvPr id="150" name="사각형: 둥근 모서리 81"/>
            <p:cNvSpPr/>
            <p:nvPr/>
          </p:nvSpPr>
          <p:spPr>
            <a:xfrm>
              <a:off x="553950" y="6806290"/>
              <a:ext cx="5750099" cy="4202259"/>
            </a:xfrm>
            <a:prstGeom prst="roundRect">
              <a:avLst>
                <a:gd name="adj" fmla="val 3265"/>
              </a:avLst>
            </a:prstGeom>
            <a:solidFill>
              <a:srgbClr val="0097DA"/>
            </a:solidFill>
            <a:ln w="9525">
              <a:noFill/>
              <a:miter/>
            </a:ln>
          </p:spPr>
          <p:txBody>
            <a:bodyPr lIns="45719" tIns="72000" rIns="45719" anchor="t"/>
            <a:lstStyle/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1" spc="-150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0097D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kumimoji="0" lang="ko-KR" altLang="en-US" sz="2200" b="1" i="0" u="none" strike="noStrike" kern="0" cap="none" spc="-150" normalizeH="0" baseline="0" noProof="0" dirty="0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맑은 고딕"/>
                  <a:cs typeface="+mj-cs"/>
                  <a:sym typeface="맑은 고딕"/>
                </a:rPr>
                <a:t>만성질환부터</a:t>
              </a:r>
              <a:r>
                <a:rPr kumimoji="0" lang="ko-KR" altLang="en-US" sz="2200" b="1" i="0" u="none" strike="noStrike" kern="0" cap="none" spc="-150" normalizeH="0" baseline="0" noProof="0" dirty="0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 환자교육자료</a:t>
              </a:r>
            </a:p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1" spc="-150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0097D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kumimoji="0" lang="ko-KR" altLang="en-US" sz="2200" b="1" i="0" u="none" strike="noStrike" kern="0" cap="none" spc="-150" normalizeH="0" baseline="0" noProof="0" dirty="0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맑은 고딕"/>
                  <a:cs typeface="+mj-cs"/>
                  <a:sym typeface="맑은 고딕"/>
                </a:rPr>
                <a:t>여성건강 포트폴리오까지</a:t>
              </a:r>
              <a:r>
                <a:rPr kumimoji="0" lang="en-US" altLang="ko-KR" sz="2200" b="1" i="0" u="none" strike="noStrike" kern="0" cap="none" spc="-150" normalizeH="0" baseline="0" noProof="0" dirty="0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, </a:t>
              </a:r>
              <a:r>
                <a:rPr kumimoji="0" lang="ko-KR" altLang="en-US" sz="2200" b="1" i="0" u="none" strike="noStrike" kern="0" cap="none" spc="-150" normalizeH="0" baseline="0" noProof="0" dirty="0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맑은 고딕"/>
                  <a:cs typeface="+mj-cs"/>
                  <a:sym typeface="맑은 고딕"/>
                </a:rPr>
                <a:t>다양한 컨텐츠</a:t>
              </a:r>
            </a:p>
          </p:txBody>
        </p:sp>
        <p:sp>
          <p:nvSpPr>
            <p:cNvPr id="8" name="사각형: 둥근 모서리 81">
              <a:extLst>
                <a:ext uri="{FF2B5EF4-FFF2-40B4-BE49-F238E27FC236}">
                  <a16:creationId xmlns:a16="http://schemas.microsoft.com/office/drawing/2014/main" id="{6C12D95F-8FC9-E45F-2475-C368DD88D54E}"/>
                </a:ext>
              </a:extLst>
            </p:cNvPr>
            <p:cNvSpPr/>
            <p:nvPr/>
          </p:nvSpPr>
          <p:spPr>
            <a:xfrm>
              <a:off x="553952" y="7678688"/>
              <a:ext cx="5750099" cy="3327616"/>
            </a:xfrm>
            <a:prstGeom prst="roundRect">
              <a:avLst>
                <a:gd name="adj" fmla="val 4486"/>
              </a:avLst>
            </a:prstGeom>
            <a:solidFill>
              <a:srgbClr val="FFFFFF"/>
            </a:solidFill>
            <a:ln w="9525">
              <a:solidFill>
                <a:srgbClr val="D9D9D9"/>
              </a:solidFill>
              <a:miter/>
            </a:ln>
          </p:spPr>
          <p:txBody>
            <a:bodyPr lIns="45719" rIns="45719" anchor="ctr"/>
            <a:lstStyle/>
            <a:p>
              <a:pPr algn="ctr"/>
              <a:endParaRPr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1" name="스크린샷 2023-01-05 오전 10.59.54.png" descr="스크린샷 2023-01-05 오전 10.59.54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5175" y="8066194"/>
              <a:ext cx="2951947" cy="2108220"/>
            </a:xfrm>
            <a:prstGeom prst="roundRect">
              <a:avLst>
                <a:gd name="adj" fmla="val 2166"/>
              </a:avLst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E43F85-9B98-3315-0A44-4B99F84EA4C9}"/>
                </a:ext>
              </a:extLst>
            </p:cNvPr>
            <p:cNvSpPr txBox="1"/>
            <p:nvPr/>
          </p:nvSpPr>
          <p:spPr>
            <a:xfrm>
              <a:off x="3960000" y="8779266"/>
              <a:ext cx="2076901" cy="11264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>
                  <a:solidFill>
                    <a:srgbClr val="70AD47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kumimoji="0" lang="ko-KR" altLang="en-US" sz="1400" b="1" i="0" u="none" strike="noStrike" kern="0" cap="none" spc="-50" normalizeH="0" noProof="0" dirty="0">
                  <a:ln>
                    <a:solidFill>
                      <a:srgbClr val="D9D9D9">
                        <a:alpha val="0"/>
                      </a:srgbClr>
                    </a:solidFill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Helvetica Neue"/>
                </a:rPr>
                <a:t>급여정보와 가이드라인</a:t>
              </a:r>
              <a:r>
                <a:rPr kumimoji="0" lang="en-US" altLang="ko-KR" sz="1400" b="1" i="0" u="none" strike="noStrike" kern="0" cap="none" spc="-50" normalizeH="0" noProof="0" dirty="0">
                  <a:ln>
                    <a:solidFill>
                      <a:srgbClr val="D9D9D9">
                        <a:alpha val="0"/>
                      </a:srgbClr>
                    </a:solidFill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Helvetica Neue"/>
                </a:rPr>
                <a:t>, </a:t>
              </a:r>
              <a:r>
                <a:rPr kumimoji="0" lang="ko-KR" altLang="en-US" sz="1400" b="1" i="0" u="none" strike="noStrike" kern="0" cap="none" spc="-50" normalizeH="0" noProof="0" dirty="0">
                  <a:ln>
                    <a:solidFill>
                      <a:srgbClr val="D9D9D9">
                        <a:alpha val="0"/>
                      </a:srgbClr>
                    </a:solidFill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Helvetica Neue"/>
                </a:rPr>
                <a:t>환자교육자료 등 </a:t>
              </a:r>
            </a:p>
            <a:p>
              <a:pPr marL="0" marR="0" lvl="0" indent="0" algn="l" defTabSz="457200" rtl="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>
                  <a:solidFill>
                    <a:srgbClr val="70AD47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kumimoji="0" lang="ko-KR" altLang="en-US" sz="1400" b="1" i="0" u="none" strike="noStrike" kern="0" cap="none" spc="-50" normalizeH="0" noProof="0" dirty="0">
                  <a:ln>
                    <a:solidFill>
                      <a:srgbClr val="D9D9D9">
                        <a:alpha val="0"/>
                      </a:srgbClr>
                    </a:solidFill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Helvetica Neue"/>
                </a:rPr>
                <a:t>최신 컨텐츠</a:t>
              </a:r>
              <a:r>
                <a:rPr kumimoji="0" lang="ko-KR" altLang="en-US" sz="1400" b="0" i="0" u="none" strike="noStrike" kern="0" cap="none" spc="-50" normalizeH="0" noProof="0" dirty="0">
                  <a:ln>
                    <a:solidFill>
                      <a:srgbClr val="D9D9D9">
                        <a:alpha val="0"/>
                      </a:srgbClr>
                    </a:solidFill>
                  </a:ln>
                  <a:solidFill>
                    <a:srgbClr val="44546A"/>
                  </a:solidFill>
                  <a:effectLst/>
                  <a:uLnTx/>
                  <a:uFillTx/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Helvetica Neue"/>
                </a:rPr>
                <a:t>를 확인 및 신청해 보세요</a:t>
              </a:r>
              <a:r>
                <a:rPr kumimoji="0" lang="en-US" altLang="ko-KR" sz="1400" b="0" i="0" u="none" strike="noStrike" kern="0" cap="none" spc="-50" normalizeH="0" noProof="0" dirty="0">
                  <a:ln>
                    <a:solidFill>
                      <a:srgbClr val="D9D9D9">
                        <a:alpha val="0"/>
                      </a:srgbClr>
                    </a:solidFill>
                  </a:ln>
                  <a:solidFill>
                    <a:srgbClr val="44546A"/>
                  </a:solidFill>
                  <a:effectLst/>
                  <a:uLnTx/>
                  <a:uFillTx/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Helvetica Neue"/>
                </a:rPr>
                <a:t>!</a:t>
              </a:r>
            </a:p>
          </p:txBody>
        </p:sp>
        <p:pic>
          <p:nvPicPr>
            <p:cNvPr id="172" name="스크린샷 2023-01-05 오전 11.00.50.png" descr="스크린샷 2023-01-05 오전 11.00.50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2343" y="9246404"/>
              <a:ext cx="2951946" cy="1359684"/>
            </a:xfrm>
            <a:prstGeom prst="roundRect">
              <a:avLst>
                <a:gd name="adj" fmla="val 2166"/>
              </a:avLst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76200" dist="63500" dir="13500000" algn="br" rotWithShape="0">
                <a:prstClr val="black">
                  <a:alpha val="15000"/>
                </a:prstClr>
              </a:outerShdw>
            </a:effectLst>
          </p:spPr>
        </p:pic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자유형: 도형 9"/>
          <p:cNvSpPr/>
          <p:nvPr/>
        </p:nvSpPr>
        <p:spPr>
          <a:xfrm>
            <a:off x="0" y="3648871"/>
            <a:ext cx="1758403" cy="339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73" y="0"/>
                </a:moveTo>
                <a:cubicBezTo>
                  <a:pt x="12276" y="0"/>
                  <a:pt x="21600" y="4835"/>
                  <a:pt x="21600" y="10800"/>
                </a:cubicBezTo>
                <a:cubicBezTo>
                  <a:pt x="21600" y="16765"/>
                  <a:pt x="12276" y="21600"/>
                  <a:pt x="773" y="21600"/>
                </a:cubicBezTo>
                <a:lnTo>
                  <a:pt x="0" y="21580"/>
                </a:lnTo>
                <a:lnTo>
                  <a:pt x="0" y="20"/>
                </a:lnTo>
                <a:close/>
              </a:path>
            </a:pathLst>
          </a:custGeom>
          <a:gradFill>
            <a:gsLst>
              <a:gs pos="0">
                <a:srgbClr val="FBD9E8"/>
              </a:gs>
              <a:gs pos="100000">
                <a:srgbClr val="FBD9E8">
                  <a:alpha val="0"/>
                </a:srgbClr>
              </a:gs>
            </a:gsLst>
            <a:lin ang="13800000" scaled="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자유형: 도형 14"/>
          <p:cNvSpPr/>
          <p:nvPr/>
        </p:nvSpPr>
        <p:spPr>
          <a:xfrm>
            <a:off x="4974375" y="8161394"/>
            <a:ext cx="1883626" cy="339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42" y="0"/>
                </a:moveTo>
                <a:cubicBezTo>
                  <a:pt x="20113" y="0"/>
                  <a:pt x="20776" y="19"/>
                  <a:pt x="21430" y="56"/>
                </a:cubicBezTo>
                <a:lnTo>
                  <a:pt x="21600" y="70"/>
                </a:lnTo>
                <a:lnTo>
                  <a:pt x="21600" y="21530"/>
                </a:lnTo>
                <a:lnTo>
                  <a:pt x="21430" y="21544"/>
                </a:lnTo>
                <a:cubicBezTo>
                  <a:pt x="20776" y="21581"/>
                  <a:pt x="20113" y="21600"/>
                  <a:pt x="19442" y="21600"/>
                </a:cubicBezTo>
                <a:cubicBezTo>
                  <a:pt x="8705" y="21600"/>
                  <a:pt x="0" y="16765"/>
                  <a:pt x="0" y="10800"/>
                </a:cubicBezTo>
                <a:cubicBezTo>
                  <a:pt x="0" y="4835"/>
                  <a:pt x="8705" y="0"/>
                  <a:pt x="19442" y="0"/>
                </a:cubicBezTo>
                <a:close/>
              </a:path>
            </a:pathLst>
          </a:custGeom>
          <a:gradFill>
            <a:gsLst>
              <a:gs pos="0">
                <a:srgbClr val="FBD9E8"/>
              </a:gs>
              <a:gs pos="100000">
                <a:srgbClr val="FBD9E8">
                  <a:alpha val="0"/>
                </a:srgbClr>
              </a:gs>
            </a:gsLst>
            <a:lin ang="5400000" scaled="0"/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자유형: 도형 8"/>
          <p:cNvSpPr/>
          <p:nvPr/>
        </p:nvSpPr>
        <p:spPr>
          <a:xfrm>
            <a:off x="-1" y="1043602"/>
            <a:ext cx="6858004" cy="641702"/>
          </a:xfrm>
          <a:prstGeom prst="rect">
            <a:avLst/>
          </a:prstGeom>
          <a:solidFill>
            <a:srgbClr val="1A1615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자유형: 도형 86"/>
          <p:cNvSpPr/>
          <p:nvPr/>
        </p:nvSpPr>
        <p:spPr>
          <a:xfrm>
            <a:off x="-1" y="11660509"/>
            <a:ext cx="6858004" cy="531491"/>
          </a:xfrm>
          <a:prstGeom prst="rect">
            <a:avLst/>
          </a:prstGeom>
          <a:solidFill>
            <a:srgbClr val="1A1615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1" name="그림 11" descr="그림 11"/>
          <p:cNvPicPr>
            <a:picLocks noChangeAspect="1"/>
          </p:cNvPicPr>
          <p:nvPr/>
        </p:nvPicPr>
        <p:blipFill>
          <a:blip r:embed="rId2"/>
          <a:srcRect t="15197" b="25531"/>
          <a:stretch>
            <a:fillRect/>
          </a:stretch>
        </p:blipFill>
        <p:spPr>
          <a:xfrm>
            <a:off x="311727" y="11732563"/>
            <a:ext cx="6234547" cy="3513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0" name="그룹 4"/>
          <p:cNvGrpSpPr/>
          <p:nvPr/>
        </p:nvGrpSpPr>
        <p:grpSpPr>
          <a:xfrm>
            <a:off x="1238419" y="1185697"/>
            <a:ext cx="4445696" cy="400108"/>
            <a:chOff x="0" y="0"/>
            <a:chExt cx="4445694" cy="400106"/>
          </a:xfrm>
        </p:grpSpPr>
        <p:pic>
          <p:nvPicPr>
            <p:cNvPr id="188" name="그림 5" descr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8733"/>
              <a:ext cx="2739630" cy="3044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9" name="TextBox 7"/>
            <p:cNvSpPr txBox="1"/>
            <p:nvPr/>
          </p:nvSpPr>
          <p:spPr>
            <a:xfrm>
              <a:off x="2756773" y="0"/>
              <a:ext cx="1688921" cy="4001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000" spc="-100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</a:defRPr>
              </a:pPr>
              <a:r>
                <a:rPr dirty="0" err="1">
                  <a:latin typeface="+mj-lt"/>
                  <a:ea typeface="+mj-ea"/>
                  <a:cs typeface="+mj-cs"/>
                  <a:sym typeface="맑은 고딕"/>
                </a:rPr>
                <a:t>만의</a:t>
              </a:r>
              <a:r>
                <a:rPr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b="1" dirty="0" err="1">
                  <a:latin typeface="+mj-lt"/>
                  <a:ea typeface="+mj-ea"/>
                  <a:cs typeface="+mj-cs"/>
                  <a:sym typeface="맑은 고딕"/>
                </a:rPr>
                <a:t>특별한</a:t>
              </a:r>
              <a:r>
                <a:rPr b="1" dirty="0">
                  <a:latin typeface="+mj-lt"/>
                  <a:ea typeface="+mj-ea"/>
                  <a:cs typeface="+mj-cs"/>
                  <a:sym typeface="맑은 고딕"/>
                </a:rPr>
                <a:t> 점</a:t>
              </a:r>
            </a:p>
          </p:txBody>
        </p:sp>
      </p:grpSp>
      <p:sp>
        <p:nvSpPr>
          <p:cNvPr id="191" name="직사각형 23"/>
          <p:cNvSpPr/>
          <p:nvPr/>
        </p:nvSpPr>
        <p:spPr>
          <a:xfrm>
            <a:off x="0" y="-1"/>
            <a:ext cx="6858000" cy="1081145"/>
          </a:xfrm>
          <a:prstGeom prst="rect">
            <a:avLst/>
          </a:prstGeom>
          <a:gradFill>
            <a:gsLst>
              <a:gs pos="0">
                <a:srgbClr val="E60279">
                  <a:alpha val="10000"/>
                </a:srgbClr>
              </a:gs>
              <a:gs pos="100000">
                <a:srgbClr val="E60279">
                  <a:alpha val="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2" name="그룹 24"/>
          <p:cNvGrpSpPr/>
          <p:nvPr/>
        </p:nvGrpSpPr>
        <p:grpSpPr>
          <a:xfrm>
            <a:off x="553952" y="242549"/>
            <a:ext cx="5750096" cy="531001"/>
            <a:chOff x="0" y="0"/>
            <a:chExt cx="5750095" cy="531000"/>
          </a:xfrm>
        </p:grpSpPr>
        <p:grpSp>
          <p:nvGrpSpPr>
            <p:cNvPr id="196" name="그룹 40"/>
            <p:cNvGrpSpPr/>
            <p:nvPr/>
          </p:nvGrpSpPr>
          <p:grpSpPr>
            <a:xfrm>
              <a:off x="2976219" y="0"/>
              <a:ext cx="2773877" cy="531001"/>
              <a:chOff x="0" y="0"/>
              <a:chExt cx="2773876" cy="531000"/>
            </a:xfrm>
          </p:grpSpPr>
          <p:grpSp>
            <p:nvGrpSpPr>
              <p:cNvPr id="194" name="사각형: 둥근 모서리 92"/>
              <p:cNvGrpSpPr/>
              <p:nvPr/>
            </p:nvGrpSpPr>
            <p:grpSpPr>
              <a:xfrm>
                <a:off x="0" y="0"/>
                <a:ext cx="2773877" cy="531001"/>
                <a:chOff x="0" y="0"/>
                <a:chExt cx="2773876" cy="531000"/>
              </a:xfrm>
            </p:grpSpPr>
            <p:sp>
              <p:nvSpPr>
                <p:cNvPr id="192" name="모서리가 둥근 직사각형"/>
                <p:cNvSpPr/>
                <p:nvPr/>
              </p:nvSpPr>
              <p:spPr>
                <a:xfrm>
                  <a:off x="0" y="0"/>
                  <a:ext cx="2773877" cy="53100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12700" cap="flat">
                  <a:solidFill>
                    <a:srgbClr val="D9D9D9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3" name="회원가입"/>
                <p:cNvSpPr txBox="1"/>
                <p:nvPr/>
              </p:nvSpPr>
              <p:spPr>
                <a:xfrm>
                  <a:off x="436550" y="99129"/>
                  <a:ext cx="2259335" cy="3327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600" b="1" spc="-100">
                      <a:ln w="9525" cap="flat">
                        <a:solidFill>
                          <a:srgbClr val="44546A">
                            <a:alpha val="0"/>
                          </a:srgbClr>
                        </a:solidFill>
                        <a:prstDash val="solid"/>
                        <a:round/>
                      </a:ln>
                      <a:solidFill>
                        <a:srgbClr val="44546A"/>
                      </a:solidFill>
                      <a:latin typeface="+mj-lt"/>
                      <a:ea typeface="+mj-ea"/>
                      <a:cs typeface="+mj-cs"/>
                      <a:sym typeface="맑은 고딕"/>
                    </a:defRPr>
                  </a:lvl1pPr>
                </a:lstStyle>
                <a:p>
                  <a: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>
                      <a:latin typeface="+mj-lt"/>
                      <a:ea typeface="+mj-ea"/>
                      <a:cs typeface="+mj-cs"/>
                      <a:sym typeface="맑은 고딕"/>
                    </a:rPr>
                    <a:t>회원가입</a:t>
                  </a:r>
                </a:p>
              </p:txBody>
            </p:sp>
          </p:grpSp>
          <p:sp>
            <p:nvSpPr>
              <p:cNvPr id="195" name="자유형: 도형 93"/>
              <p:cNvSpPr/>
              <p:nvPr/>
            </p:nvSpPr>
            <p:spPr>
              <a:xfrm>
                <a:off x="684982" y="79254"/>
                <a:ext cx="329460" cy="3294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97" h="21600" extrusionOk="0">
                    <a:moveTo>
                      <a:pt x="17508" y="13584"/>
                    </a:moveTo>
                    <a:cubicBezTo>
                      <a:pt x="17972" y="13584"/>
                      <a:pt x="18348" y="13962"/>
                      <a:pt x="18348" y="14428"/>
                    </a:cubicBezTo>
                    <a:lnTo>
                      <a:pt x="18348" y="16748"/>
                    </a:lnTo>
                    <a:lnTo>
                      <a:pt x="20657" y="16748"/>
                    </a:lnTo>
                    <a:cubicBezTo>
                      <a:pt x="21121" y="16748"/>
                      <a:pt x="21497" y="17126"/>
                      <a:pt x="21497" y="17592"/>
                    </a:cubicBezTo>
                    <a:cubicBezTo>
                      <a:pt x="21497" y="18058"/>
                      <a:pt x="21121" y="18436"/>
                      <a:pt x="20657" y="18436"/>
                    </a:cubicBezTo>
                    <a:lnTo>
                      <a:pt x="18348" y="18436"/>
                    </a:lnTo>
                    <a:lnTo>
                      <a:pt x="18348" y="20756"/>
                    </a:lnTo>
                    <a:cubicBezTo>
                      <a:pt x="18348" y="21222"/>
                      <a:pt x="17972" y="21600"/>
                      <a:pt x="17508" y="21600"/>
                    </a:cubicBezTo>
                    <a:cubicBezTo>
                      <a:pt x="17045" y="21600"/>
                      <a:pt x="16669" y="21222"/>
                      <a:pt x="16669" y="20756"/>
                    </a:cubicBezTo>
                    <a:lnTo>
                      <a:pt x="16669" y="18436"/>
                    </a:lnTo>
                    <a:lnTo>
                      <a:pt x="14359" y="18436"/>
                    </a:lnTo>
                    <a:cubicBezTo>
                      <a:pt x="13896" y="18436"/>
                      <a:pt x="13520" y="18058"/>
                      <a:pt x="13520" y="17592"/>
                    </a:cubicBezTo>
                    <a:cubicBezTo>
                      <a:pt x="13520" y="17126"/>
                      <a:pt x="13896" y="16748"/>
                      <a:pt x="14359" y="16748"/>
                    </a:cubicBezTo>
                    <a:lnTo>
                      <a:pt x="16669" y="16748"/>
                    </a:lnTo>
                    <a:lnTo>
                      <a:pt x="16669" y="14428"/>
                    </a:lnTo>
                    <a:cubicBezTo>
                      <a:pt x="16669" y="13962"/>
                      <a:pt x="17045" y="13584"/>
                      <a:pt x="17508" y="13584"/>
                    </a:cubicBezTo>
                    <a:close/>
                    <a:moveTo>
                      <a:pt x="10749" y="1687"/>
                    </a:moveTo>
                    <a:cubicBezTo>
                      <a:pt x="8526" y="1687"/>
                      <a:pt x="6718" y="3504"/>
                      <a:pt x="6718" y="5737"/>
                    </a:cubicBezTo>
                    <a:cubicBezTo>
                      <a:pt x="6718" y="7902"/>
                      <a:pt x="8417" y="9676"/>
                      <a:pt x="10546" y="9782"/>
                    </a:cubicBezTo>
                    <a:cubicBezTo>
                      <a:pt x="10613" y="9781"/>
                      <a:pt x="10681" y="9780"/>
                      <a:pt x="10749" y="9780"/>
                    </a:cubicBezTo>
                    <a:cubicBezTo>
                      <a:pt x="10817" y="9780"/>
                      <a:pt x="10885" y="9781"/>
                      <a:pt x="10954" y="9782"/>
                    </a:cubicBezTo>
                    <a:cubicBezTo>
                      <a:pt x="13081" y="9675"/>
                      <a:pt x="14779" y="7902"/>
                      <a:pt x="14779" y="5737"/>
                    </a:cubicBezTo>
                    <a:cubicBezTo>
                      <a:pt x="14779" y="3504"/>
                      <a:pt x="12971" y="1687"/>
                      <a:pt x="10749" y="1687"/>
                    </a:cubicBezTo>
                    <a:close/>
                    <a:moveTo>
                      <a:pt x="10749" y="0"/>
                    </a:moveTo>
                    <a:cubicBezTo>
                      <a:pt x="13897" y="0"/>
                      <a:pt x="16459" y="2574"/>
                      <a:pt x="16459" y="5737"/>
                    </a:cubicBezTo>
                    <a:cubicBezTo>
                      <a:pt x="16459" y="7613"/>
                      <a:pt x="15559" y="9281"/>
                      <a:pt x="14170" y="10329"/>
                    </a:cubicBezTo>
                    <a:cubicBezTo>
                      <a:pt x="14598" y="10471"/>
                      <a:pt x="15020" y="10641"/>
                      <a:pt x="15433" y="10838"/>
                    </a:cubicBezTo>
                    <a:cubicBezTo>
                      <a:pt x="15852" y="11038"/>
                      <a:pt x="16030" y="11542"/>
                      <a:pt x="15831" y="11963"/>
                    </a:cubicBezTo>
                    <a:cubicBezTo>
                      <a:pt x="15632" y="12384"/>
                      <a:pt x="15131" y="12562"/>
                      <a:pt x="14712" y="12362"/>
                    </a:cubicBezTo>
                    <a:cubicBezTo>
                      <a:pt x="13537" y="11801"/>
                      <a:pt x="12280" y="11501"/>
                      <a:pt x="10974" y="11471"/>
                    </a:cubicBezTo>
                    <a:cubicBezTo>
                      <a:pt x="10899" y="11474"/>
                      <a:pt x="10824" y="11475"/>
                      <a:pt x="10749" y="11475"/>
                    </a:cubicBezTo>
                    <a:cubicBezTo>
                      <a:pt x="10674" y="11475"/>
                      <a:pt x="10600" y="11474"/>
                      <a:pt x="10526" y="11471"/>
                    </a:cubicBezTo>
                    <a:cubicBezTo>
                      <a:pt x="6263" y="11574"/>
                      <a:pt x="2571" y="14647"/>
                      <a:pt x="1699" y="18853"/>
                    </a:cubicBezTo>
                    <a:cubicBezTo>
                      <a:pt x="1645" y="19115"/>
                      <a:pt x="1709" y="19385"/>
                      <a:pt x="1877" y="19592"/>
                    </a:cubicBezTo>
                    <a:cubicBezTo>
                      <a:pt x="1974" y="19711"/>
                      <a:pt x="2190" y="19913"/>
                      <a:pt x="2549" y="19913"/>
                    </a:cubicBezTo>
                    <a:lnTo>
                      <a:pt x="12890" y="19913"/>
                    </a:lnTo>
                    <a:cubicBezTo>
                      <a:pt x="13354" y="19913"/>
                      <a:pt x="13730" y="20290"/>
                      <a:pt x="13730" y="20756"/>
                    </a:cubicBezTo>
                    <a:cubicBezTo>
                      <a:pt x="13730" y="21222"/>
                      <a:pt x="13354" y="21600"/>
                      <a:pt x="12890" y="21600"/>
                    </a:cubicBezTo>
                    <a:lnTo>
                      <a:pt x="2549" y="21600"/>
                    </a:lnTo>
                    <a:cubicBezTo>
                      <a:pt x="1779" y="21600"/>
                      <a:pt x="1059" y="21256"/>
                      <a:pt x="574" y="20656"/>
                    </a:cubicBezTo>
                    <a:cubicBezTo>
                      <a:pt x="86" y="20054"/>
                      <a:pt x="-103" y="19271"/>
                      <a:pt x="55" y="18509"/>
                    </a:cubicBezTo>
                    <a:cubicBezTo>
                      <a:pt x="559" y="16076"/>
                      <a:pt x="1894" y="13863"/>
                      <a:pt x="3814" y="12276"/>
                    </a:cubicBezTo>
                    <a:cubicBezTo>
                      <a:pt x="4861" y="11410"/>
                      <a:pt x="6057" y="10754"/>
                      <a:pt x="7332" y="10332"/>
                    </a:cubicBezTo>
                    <a:cubicBezTo>
                      <a:pt x="5941" y="9285"/>
                      <a:pt x="5039" y="7615"/>
                      <a:pt x="5039" y="5737"/>
                    </a:cubicBezTo>
                    <a:cubicBezTo>
                      <a:pt x="5039" y="2574"/>
                      <a:pt x="7600" y="0"/>
                      <a:pt x="10749" y="0"/>
                    </a:cubicBezTo>
                    <a:close/>
                  </a:path>
                </a:pathLst>
              </a:custGeom>
              <a:solidFill>
                <a:srgbClr val="44546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600"/>
                </a:pPr>
                <a:endParaRPr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1" name="그룹 89"/>
            <p:cNvGrpSpPr/>
            <p:nvPr/>
          </p:nvGrpSpPr>
          <p:grpSpPr>
            <a:xfrm>
              <a:off x="0" y="0"/>
              <a:ext cx="2773877" cy="531001"/>
              <a:chOff x="0" y="0"/>
              <a:chExt cx="2773876" cy="531000"/>
            </a:xfrm>
          </p:grpSpPr>
          <p:grpSp>
            <p:nvGrpSpPr>
              <p:cNvPr id="199" name="사각형: 둥근 모서리 90"/>
              <p:cNvGrpSpPr/>
              <p:nvPr/>
            </p:nvGrpSpPr>
            <p:grpSpPr>
              <a:xfrm>
                <a:off x="0" y="0"/>
                <a:ext cx="2773877" cy="531001"/>
                <a:chOff x="0" y="0"/>
                <a:chExt cx="2773876" cy="531000"/>
              </a:xfrm>
            </p:grpSpPr>
            <p:sp>
              <p:nvSpPr>
                <p:cNvPr id="197" name="모서리가 둥근 직사각형"/>
                <p:cNvSpPr/>
                <p:nvPr/>
              </p:nvSpPr>
              <p:spPr>
                <a:xfrm>
                  <a:off x="0" y="0"/>
                  <a:ext cx="2773877" cy="53100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12700" cap="flat">
                  <a:solidFill>
                    <a:srgbClr val="D9D9D9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8" name="처음으로"/>
                <p:cNvSpPr txBox="1"/>
                <p:nvPr/>
              </p:nvSpPr>
              <p:spPr>
                <a:xfrm>
                  <a:off x="436550" y="99129"/>
                  <a:ext cx="2259335" cy="3327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600" b="1" spc="-100">
                      <a:ln w="9525" cap="flat">
                        <a:solidFill>
                          <a:srgbClr val="44546A">
                            <a:alpha val="0"/>
                          </a:srgbClr>
                        </a:solidFill>
                        <a:prstDash val="solid"/>
                        <a:round/>
                      </a:ln>
                      <a:solidFill>
                        <a:srgbClr val="44546A"/>
                      </a:solidFill>
                      <a:latin typeface="+mj-lt"/>
                      <a:ea typeface="+mj-ea"/>
                      <a:cs typeface="+mj-cs"/>
                      <a:sym typeface="맑은 고딕"/>
                    </a:defRPr>
                  </a:lvl1pPr>
                </a:lstStyle>
                <a:p>
                  <a: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>
                      <a:latin typeface="+mj-lt"/>
                      <a:ea typeface="+mj-ea"/>
                      <a:cs typeface="+mj-cs"/>
                      <a:sym typeface="맑은 고딕"/>
                    </a:rPr>
                    <a:t>처음으로</a:t>
                  </a:r>
                </a:p>
              </p:txBody>
            </p:sp>
          </p:grpSp>
          <p:sp>
            <p:nvSpPr>
              <p:cNvPr id="200" name="그래픽 14"/>
              <p:cNvSpPr/>
              <p:nvPr/>
            </p:nvSpPr>
            <p:spPr>
              <a:xfrm>
                <a:off x="680667" y="79562"/>
                <a:ext cx="342901" cy="3288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5" h="21377" extrusionOk="0">
                    <a:moveTo>
                      <a:pt x="21192" y="9836"/>
                    </a:moveTo>
                    <a:lnTo>
                      <a:pt x="12468" y="704"/>
                    </a:lnTo>
                    <a:cubicBezTo>
                      <a:pt x="12456" y="692"/>
                      <a:pt x="12445" y="681"/>
                      <a:pt x="12433" y="670"/>
                    </a:cubicBezTo>
                    <a:cubicBezTo>
                      <a:pt x="11480" y="-220"/>
                      <a:pt x="10041" y="-223"/>
                      <a:pt x="9085" y="662"/>
                    </a:cubicBezTo>
                    <a:cubicBezTo>
                      <a:pt x="9073" y="673"/>
                      <a:pt x="9061" y="685"/>
                      <a:pt x="9050" y="696"/>
                    </a:cubicBezTo>
                    <a:lnTo>
                      <a:pt x="246" y="9833"/>
                    </a:lnTo>
                    <a:cubicBezTo>
                      <a:pt x="-81" y="10173"/>
                      <a:pt x="-82" y="10724"/>
                      <a:pt x="245" y="11065"/>
                    </a:cubicBezTo>
                    <a:cubicBezTo>
                      <a:pt x="571" y="11405"/>
                      <a:pt x="1102" y="11406"/>
                      <a:pt x="1429" y="11066"/>
                    </a:cubicBezTo>
                    <a:lnTo>
                      <a:pt x="2093" y="10376"/>
                    </a:lnTo>
                    <a:lnTo>
                      <a:pt x="2093" y="17894"/>
                    </a:lnTo>
                    <a:cubicBezTo>
                      <a:pt x="2093" y="19815"/>
                      <a:pt x="3596" y="21377"/>
                      <a:pt x="5443" y="21377"/>
                    </a:cubicBezTo>
                    <a:lnTo>
                      <a:pt x="8457" y="21377"/>
                    </a:lnTo>
                    <a:cubicBezTo>
                      <a:pt x="8919" y="21377"/>
                      <a:pt x="9294" y="20987"/>
                      <a:pt x="9294" y="20506"/>
                    </a:cubicBezTo>
                    <a:lnTo>
                      <a:pt x="9294" y="13410"/>
                    </a:lnTo>
                    <a:lnTo>
                      <a:pt x="12225" y="13410"/>
                    </a:lnTo>
                    <a:lnTo>
                      <a:pt x="12225" y="20506"/>
                    </a:lnTo>
                    <a:cubicBezTo>
                      <a:pt x="12225" y="20987"/>
                      <a:pt x="12600" y="21377"/>
                      <a:pt x="13062" y="21377"/>
                    </a:cubicBezTo>
                    <a:lnTo>
                      <a:pt x="15993" y="21377"/>
                    </a:lnTo>
                    <a:cubicBezTo>
                      <a:pt x="17840" y="21377"/>
                      <a:pt x="19342" y="19815"/>
                      <a:pt x="19342" y="17894"/>
                    </a:cubicBezTo>
                    <a:cubicBezTo>
                      <a:pt x="19342" y="17413"/>
                      <a:pt x="18967" y="17023"/>
                      <a:pt x="18505" y="17023"/>
                    </a:cubicBezTo>
                    <a:cubicBezTo>
                      <a:pt x="18042" y="17023"/>
                      <a:pt x="17667" y="17413"/>
                      <a:pt x="17667" y="17894"/>
                    </a:cubicBezTo>
                    <a:cubicBezTo>
                      <a:pt x="17667" y="18854"/>
                      <a:pt x="16916" y="19636"/>
                      <a:pt x="15993" y="19636"/>
                    </a:cubicBezTo>
                    <a:lnTo>
                      <a:pt x="13899" y="19636"/>
                    </a:lnTo>
                    <a:lnTo>
                      <a:pt x="13899" y="12539"/>
                    </a:lnTo>
                    <a:cubicBezTo>
                      <a:pt x="13899" y="12058"/>
                      <a:pt x="13525" y="11669"/>
                      <a:pt x="13062" y="11669"/>
                    </a:cubicBezTo>
                    <a:lnTo>
                      <a:pt x="8457" y="11669"/>
                    </a:lnTo>
                    <a:cubicBezTo>
                      <a:pt x="7994" y="11669"/>
                      <a:pt x="7620" y="12058"/>
                      <a:pt x="7620" y="12539"/>
                    </a:cubicBezTo>
                    <a:lnTo>
                      <a:pt x="7620" y="19636"/>
                    </a:lnTo>
                    <a:lnTo>
                      <a:pt x="5443" y="19636"/>
                    </a:lnTo>
                    <a:cubicBezTo>
                      <a:pt x="4519" y="19636"/>
                      <a:pt x="3768" y="18854"/>
                      <a:pt x="3768" y="17894"/>
                    </a:cubicBezTo>
                    <a:lnTo>
                      <a:pt x="3768" y="8665"/>
                    </a:lnTo>
                    <a:cubicBezTo>
                      <a:pt x="3768" y="8656"/>
                      <a:pt x="3768" y="8647"/>
                      <a:pt x="3768" y="8639"/>
                    </a:cubicBezTo>
                    <a:lnTo>
                      <a:pt x="10213" y="1949"/>
                    </a:lnTo>
                    <a:cubicBezTo>
                      <a:pt x="10527" y="1672"/>
                      <a:pt x="10987" y="1673"/>
                      <a:pt x="11299" y="1952"/>
                    </a:cubicBezTo>
                    <a:lnTo>
                      <a:pt x="17667" y="8618"/>
                    </a:lnTo>
                    <a:lnTo>
                      <a:pt x="17667" y="13541"/>
                    </a:lnTo>
                    <a:cubicBezTo>
                      <a:pt x="17667" y="14022"/>
                      <a:pt x="18042" y="14411"/>
                      <a:pt x="18505" y="14411"/>
                    </a:cubicBezTo>
                    <a:cubicBezTo>
                      <a:pt x="18967" y="14411"/>
                      <a:pt x="19342" y="14022"/>
                      <a:pt x="19342" y="13541"/>
                    </a:cubicBezTo>
                    <a:lnTo>
                      <a:pt x="19342" y="10370"/>
                    </a:lnTo>
                    <a:lnTo>
                      <a:pt x="20004" y="11063"/>
                    </a:lnTo>
                    <a:cubicBezTo>
                      <a:pt x="20168" y="11235"/>
                      <a:pt x="20383" y="11320"/>
                      <a:pt x="20598" y="11320"/>
                    </a:cubicBezTo>
                    <a:cubicBezTo>
                      <a:pt x="20811" y="11320"/>
                      <a:pt x="21025" y="11236"/>
                      <a:pt x="21188" y="11067"/>
                    </a:cubicBezTo>
                    <a:cubicBezTo>
                      <a:pt x="21516" y="10728"/>
                      <a:pt x="21518" y="10177"/>
                      <a:pt x="21192" y="9836"/>
                    </a:cubicBezTo>
                    <a:close/>
                  </a:path>
                </a:pathLst>
              </a:custGeom>
              <a:solidFill>
                <a:srgbClr val="44546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600"/>
                </a:pPr>
                <a:endParaRPr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D57B033-027E-F321-D4D7-08BCE6AD5ECD}"/>
              </a:ext>
            </a:extLst>
          </p:cNvPr>
          <p:cNvGrpSpPr/>
          <p:nvPr/>
        </p:nvGrpSpPr>
        <p:grpSpPr>
          <a:xfrm>
            <a:off x="549276" y="2289331"/>
            <a:ext cx="5759450" cy="3296977"/>
            <a:chOff x="549276" y="2276125"/>
            <a:chExt cx="5759450" cy="3296977"/>
          </a:xfrm>
        </p:grpSpPr>
        <p:sp>
          <p:nvSpPr>
            <p:cNvPr id="186" name="사각형: 둥근 모서리 42"/>
            <p:cNvSpPr/>
            <p:nvPr/>
          </p:nvSpPr>
          <p:spPr>
            <a:xfrm>
              <a:off x="549276" y="2276125"/>
              <a:ext cx="5759450" cy="3294319"/>
            </a:xfrm>
            <a:prstGeom prst="roundRect">
              <a:avLst>
                <a:gd name="adj" fmla="val 4369"/>
              </a:avLst>
            </a:prstGeom>
            <a:solidFill>
              <a:srgbClr val="E60279"/>
            </a:solidFill>
            <a:ln w="9525">
              <a:noFill/>
              <a:miter/>
            </a:ln>
          </p:spPr>
          <p:txBody>
            <a:bodyPr lIns="45719" rIns="45719" anchor="t"/>
            <a:lstStyle/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200" b="1" spc="-159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E6027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kumimoji="0" lang="ko-KR" altLang="en-US" sz="2000" b="1" i="0" u="none" strike="noStrike" kern="0" cap="none" spc="-159" normalizeH="0" baseline="0" noProof="0" dirty="0" err="1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/>
                  <a:cs typeface="+mj-cs"/>
                  <a:sym typeface="맑은 고딕"/>
                </a:rPr>
                <a:t>비대면</a:t>
              </a:r>
              <a:r>
                <a:rPr kumimoji="0" lang="ko-KR" altLang="en-US" sz="2000" b="1" i="0" u="none" strike="noStrike" kern="0" cap="none" spc="-159" normalizeH="0" baseline="0" noProof="0" dirty="0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 </a:t>
              </a:r>
              <a:r>
                <a:rPr kumimoji="0" lang="en-US" altLang="ko-KR" sz="2000" b="1" i="0" u="none" strike="noStrike" kern="0" cap="none" spc="-150" normalizeH="0" baseline="0" noProof="0" dirty="0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1:1</a:t>
              </a:r>
              <a:r>
                <a:rPr kumimoji="0" lang="ko-KR" altLang="en-US" sz="2000" b="1" i="0" u="none" strike="noStrike" kern="0" cap="none" spc="-159" normalizeH="0" baseline="0" noProof="0" dirty="0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 </a:t>
              </a:r>
              <a:r>
                <a:rPr kumimoji="0" lang="ko-KR" altLang="en-US" sz="2000" b="1" i="0" u="none" strike="noStrike" kern="0" cap="none" spc="-159" normalizeH="0" baseline="0" noProof="0" dirty="0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/>
                  <a:cs typeface="+mj-cs"/>
                  <a:sym typeface="맑은 고딕"/>
                </a:rPr>
                <a:t>디테일 서비스</a:t>
              </a:r>
              <a:r>
                <a:rPr kumimoji="0" lang="en-US" altLang="ko-KR" sz="2000" b="1" i="0" u="none" strike="noStrike" kern="0" cap="none" spc="-159" normalizeH="0" baseline="0" noProof="0" dirty="0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/>
                  <a:cs typeface="+mj-cs"/>
                  <a:sym typeface="맑은 고딕"/>
                </a:rPr>
                <a:t>, </a:t>
              </a:r>
              <a:r>
                <a:rPr kumimoji="0" lang="ko-KR" altLang="en-US" sz="2000" b="1" i="0" u="none" strike="noStrike" kern="0" cap="none" spc="-159" normalizeH="0" baseline="0" noProof="0" dirty="0" err="1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/>
                  <a:cs typeface="+mj-cs"/>
                  <a:sym typeface="맑은 고딕"/>
                </a:rPr>
                <a:t>오가논커넥터</a:t>
              </a:r>
              <a:endParaRPr kumimoji="0" lang="ko-KR" altLang="en-US" sz="2000" b="1" i="0" u="none" strike="noStrike" kern="0" cap="none" spc="-159" normalizeH="0" baseline="0" noProof="0" dirty="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/>
                <a:cs typeface="+mj-cs"/>
                <a:sym typeface="맑은 고딕"/>
              </a:endParaRPr>
            </a:p>
          </p:txBody>
        </p:sp>
        <p:sp>
          <p:nvSpPr>
            <p:cNvPr id="8" name="사각형: 둥근 모서리 42">
              <a:extLst>
                <a:ext uri="{FF2B5EF4-FFF2-40B4-BE49-F238E27FC236}">
                  <a16:creationId xmlns:a16="http://schemas.microsoft.com/office/drawing/2014/main" id="{E70EC85B-32F8-CE1A-3628-B1C2C121E73F}"/>
                </a:ext>
              </a:extLst>
            </p:cNvPr>
            <p:cNvSpPr/>
            <p:nvPr/>
          </p:nvSpPr>
          <p:spPr>
            <a:xfrm>
              <a:off x="549276" y="2752784"/>
              <a:ext cx="5759450" cy="2820318"/>
            </a:xfrm>
            <a:prstGeom prst="roundRect">
              <a:avLst>
                <a:gd name="adj" fmla="val 5092"/>
              </a:avLst>
            </a:prstGeom>
            <a:solidFill>
              <a:srgbClr val="FFFFFF"/>
            </a:solidFill>
            <a:ln w="9525">
              <a:solidFill>
                <a:srgbClr val="D9D9D9"/>
              </a:solidFill>
              <a:miter/>
            </a:ln>
          </p:spPr>
          <p:txBody>
            <a:bodyPr lIns="45719" rIns="45719" anchor="ctr"/>
            <a:lstStyle/>
            <a:p>
              <a:pPr algn="ctr"/>
              <a:endParaRPr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3" name="스크린샷 2023-01-05 오전 11.01.16.png" descr="스크린샷 2023-01-05 오전 11.01.16.png"/>
            <p:cNvPicPr>
              <a:picLocks/>
            </p:cNvPicPr>
            <p:nvPr/>
          </p:nvPicPr>
          <p:blipFill rotWithShape="1">
            <a:blip r:embed="rId4"/>
            <a:srcRect t="3946"/>
            <a:stretch/>
          </p:blipFill>
          <p:spPr>
            <a:xfrm>
              <a:off x="765175" y="3027797"/>
              <a:ext cx="3062810" cy="2270293"/>
            </a:xfrm>
            <a:prstGeom prst="roundRect">
              <a:avLst>
                <a:gd name="adj" fmla="val 2166"/>
              </a:avLst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8D49497-2444-2D2D-427F-D575318CEA1B}"/>
                </a:ext>
              </a:extLst>
            </p:cNvPr>
            <p:cNvSpPr txBox="1"/>
            <p:nvPr/>
          </p:nvSpPr>
          <p:spPr>
            <a:xfrm>
              <a:off x="3960000" y="3516613"/>
              <a:ext cx="2076901" cy="129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>
                  <a:solidFill>
                    <a:srgbClr val="70AD47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kumimoji="0" lang="ko-KR" altLang="en-US" sz="1300" b="1" i="0" u="none" strike="noStrike" kern="0" cap="none" spc="-30" normalizeH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E60279"/>
                  </a:solidFill>
                  <a:effectLst/>
                  <a:uLnTx/>
                  <a:uFillTx/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Helvetica Neue"/>
                </a:rPr>
                <a:t>대면 방문에 부담</a:t>
              </a:r>
              <a:r>
                <a:rPr kumimoji="0" lang="ko-KR" altLang="en-US" sz="1300" i="0" u="none" strike="noStrike" kern="0" cap="none" spc="-30" normalizeH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44546A"/>
                  </a:solidFill>
                  <a:effectLst/>
                  <a:uLnTx/>
                  <a:uFillTx/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Helvetica Neue"/>
                </a:rPr>
                <a:t>을 느끼시거나</a:t>
              </a:r>
              <a:r>
                <a:rPr kumimoji="0" lang="en-US" altLang="ko-KR" sz="1300" i="0" u="none" strike="noStrike" kern="0" cap="none" spc="-30" normalizeH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44546A"/>
                  </a:solidFill>
                  <a:effectLst/>
                  <a:uLnTx/>
                  <a:uFillTx/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Helvetica Neue"/>
                </a:rPr>
                <a:t>, </a:t>
              </a:r>
            </a:p>
            <a:p>
              <a:pPr marL="0" marR="0" lvl="0" indent="0" algn="l" defTabSz="457200" rtl="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>
                  <a:solidFill>
                    <a:srgbClr val="70AD47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kumimoji="0" lang="ko-KR" altLang="en-US" sz="1300" b="1" i="0" u="none" strike="noStrike" kern="0" cap="none" spc="-30" normalizeH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E60279"/>
                  </a:solidFill>
                  <a:effectLst/>
                  <a:uLnTx/>
                  <a:uFillTx/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Helvetica Neue"/>
                </a:rPr>
                <a:t>웹사이트 내의 정보만으로는 부족할 때</a:t>
              </a:r>
              <a:r>
                <a:rPr kumimoji="0" lang="en-US" altLang="ko-KR" sz="1300" b="1" i="0" u="none" strike="noStrike" kern="0" cap="none" spc="-30" normalizeH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E60279"/>
                  </a:solidFill>
                  <a:effectLst/>
                  <a:uLnTx/>
                  <a:uFillTx/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Helvetica Neue"/>
                </a:rPr>
                <a:t>,</a:t>
              </a:r>
            </a:p>
            <a:p>
              <a:pPr marL="0" marR="0" lvl="0" indent="0" algn="l" defTabSz="457200" rtl="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>
                  <a:solidFill>
                    <a:srgbClr val="70AD47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lang="ko-KR" altLang="en-US" sz="1300" b="1" spc="-3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E60279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Helvetica Neue"/>
                </a:rPr>
                <a:t>신청해 보세요</a:t>
              </a:r>
              <a:r>
                <a:rPr kumimoji="0" lang="en-US" altLang="ko-KR" sz="1300" b="1" i="0" u="none" strike="noStrike" kern="0" cap="none" spc="-30" normalizeH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E60279"/>
                  </a:solidFill>
                  <a:effectLst/>
                  <a:uLnTx/>
                  <a:uFillTx/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Helvetica Neue"/>
                </a:rPr>
                <a:t>!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A5FC305-E1AA-D03E-01CF-35D5201A813F}"/>
              </a:ext>
            </a:extLst>
          </p:cNvPr>
          <p:cNvGrpSpPr/>
          <p:nvPr/>
        </p:nvGrpSpPr>
        <p:grpSpPr>
          <a:xfrm>
            <a:off x="549276" y="5999984"/>
            <a:ext cx="5759449" cy="1929645"/>
            <a:chOff x="549276" y="5890256"/>
            <a:chExt cx="5759449" cy="1929645"/>
          </a:xfrm>
        </p:grpSpPr>
        <p:sp>
          <p:nvSpPr>
            <p:cNvPr id="184" name="사각형: 둥근 모서리 41"/>
            <p:cNvSpPr/>
            <p:nvPr/>
          </p:nvSpPr>
          <p:spPr>
            <a:xfrm>
              <a:off x="549277" y="5890256"/>
              <a:ext cx="5759448" cy="1929645"/>
            </a:xfrm>
            <a:prstGeom prst="roundRect">
              <a:avLst>
                <a:gd name="adj" fmla="val 6347"/>
              </a:avLst>
            </a:prstGeom>
            <a:solidFill>
              <a:srgbClr val="1B429B"/>
            </a:solidFill>
            <a:ln w="9525">
              <a:noFill/>
              <a:miter/>
            </a:ln>
          </p:spPr>
          <p:txBody>
            <a:bodyPr lIns="45719" rIns="45719" anchor="t"/>
            <a:lstStyle/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200" b="1" spc="-150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1B429B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kumimoji="0" lang="ko-KR" altLang="en-US" sz="2000" b="1" i="0" u="none" strike="noStrike" kern="0" cap="none" spc="-150" normalizeH="0" baseline="0" noProof="0" dirty="0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더 쉽고 빠르게</a:t>
              </a:r>
              <a:r>
                <a:rPr kumimoji="0" lang="en-US" altLang="ko-KR" sz="2000" b="1" i="0" u="none" strike="noStrike" kern="0" cap="none" spc="-150" normalizeH="0" baseline="0" noProof="0" dirty="0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, </a:t>
              </a:r>
              <a:r>
                <a:rPr kumimoji="0" lang="ko-KR" altLang="en-US" sz="2000" b="1" i="0" u="none" strike="noStrike" kern="0" cap="none" spc="-150" normalizeH="0" baseline="0" noProof="0" dirty="0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/>
                  <a:cs typeface="+mj-cs"/>
                  <a:sym typeface="맑은 고딕"/>
                </a:rPr>
                <a:t>강화된 검색 기능</a:t>
              </a:r>
            </a:p>
          </p:txBody>
        </p:sp>
        <p:sp>
          <p:nvSpPr>
            <p:cNvPr id="7" name="사각형: 둥근 모서리 41">
              <a:extLst>
                <a:ext uri="{FF2B5EF4-FFF2-40B4-BE49-F238E27FC236}">
                  <a16:creationId xmlns:a16="http://schemas.microsoft.com/office/drawing/2014/main" id="{58529EA3-C0C7-4C57-419E-DA0C229BE43E}"/>
                </a:ext>
              </a:extLst>
            </p:cNvPr>
            <p:cNvSpPr/>
            <p:nvPr/>
          </p:nvSpPr>
          <p:spPr>
            <a:xfrm>
              <a:off x="549276" y="6354266"/>
              <a:ext cx="5759448" cy="1465635"/>
            </a:xfrm>
            <a:prstGeom prst="roundRect">
              <a:avLst>
                <a:gd name="adj" fmla="val 7805"/>
              </a:avLst>
            </a:prstGeom>
            <a:solidFill>
              <a:srgbClr val="FFFFFF"/>
            </a:solidFill>
            <a:ln w="9525">
              <a:solidFill>
                <a:srgbClr val="D9D9D9"/>
              </a:solidFill>
              <a:miter/>
            </a:ln>
          </p:spPr>
          <p:txBody>
            <a:bodyPr lIns="45719" rIns="45719" anchor="ctr"/>
            <a:lstStyle/>
            <a:p>
              <a:pPr algn="ctr"/>
              <a:endParaRPr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4" name="스크린샷 2023-01-05 오전 11.01.35.png" descr="스크린샷 2023-01-05 오전 11.01.35.png"/>
            <p:cNvPicPr>
              <a:picLocks noChangeAspect="1"/>
            </p:cNvPicPr>
            <p:nvPr/>
          </p:nvPicPr>
          <p:blipFill rotWithShape="1">
            <a:blip r:embed="rId5"/>
            <a:srcRect l="4150"/>
            <a:stretch/>
          </p:blipFill>
          <p:spPr>
            <a:xfrm>
              <a:off x="723900" y="6754617"/>
              <a:ext cx="3266346" cy="66493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F413EB-041A-B12A-42D5-4A83B85A78BF}"/>
                </a:ext>
              </a:extLst>
            </p:cNvPr>
            <p:cNvSpPr txBox="1"/>
            <p:nvPr/>
          </p:nvSpPr>
          <p:spPr>
            <a:xfrm>
              <a:off x="3960000" y="6560786"/>
              <a:ext cx="2076901" cy="1052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>
                  <a:solidFill>
                    <a:srgbClr val="70AD47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kumimoji="0" lang="ko-KR" altLang="en-US" sz="1300" b="0" i="0" u="none" strike="noStrike" kern="0" cap="none" spc="-30" normalizeH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44546A"/>
                  </a:solidFill>
                  <a:effectLst/>
                  <a:uLnTx/>
                  <a:uFillTx/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Helvetica Neue"/>
                </a:rPr>
                <a:t>제품명</a:t>
              </a:r>
              <a:r>
                <a:rPr kumimoji="0" lang="en-US" altLang="ko-KR" sz="1300" b="0" i="0" u="none" strike="noStrike" kern="0" cap="none" spc="-30" normalizeH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44546A"/>
                  </a:solidFill>
                  <a:effectLst/>
                  <a:uLnTx/>
                  <a:uFillTx/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Helvetica Neue"/>
                </a:rPr>
                <a:t>, </a:t>
              </a:r>
              <a:r>
                <a:rPr kumimoji="0" lang="ko-KR" altLang="en-US" sz="1300" b="0" i="0" u="none" strike="noStrike" kern="0" cap="none" spc="-30" normalizeH="0" noProof="0" dirty="0" err="1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44546A"/>
                  </a:solidFill>
                  <a:effectLst/>
                  <a:uLnTx/>
                  <a:uFillTx/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Helvetica Neue"/>
                </a:rPr>
                <a:t>질환명</a:t>
              </a:r>
              <a:r>
                <a:rPr kumimoji="0" lang="en-US" altLang="ko-KR" sz="1300" b="0" i="0" u="none" strike="noStrike" kern="0" cap="none" spc="-30" normalizeH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44546A"/>
                  </a:solidFill>
                  <a:effectLst/>
                  <a:uLnTx/>
                  <a:uFillTx/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Helvetica Neue"/>
                </a:rPr>
                <a:t>, </a:t>
              </a:r>
              <a:r>
                <a:rPr kumimoji="0" lang="ko-KR" altLang="en-US" sz="1300" b="0" i="0" u="none" strike="noStrike" kern="0" cap="none" spc="-30" normalizeH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44546A"/>
                  </a:solidFill>
                  <a:effectLst/>
                  <a:uLnTx/>
                  <a:uFillTx/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Helvetica Neue"/>
                </a:rPr>
                <a:t>관련 검사항목 등 </a:t>
              </a:r>
              <a:r>
                <a:rPr kumimoji="0" lang="ko-KR" altLang="en-US" sz="1300" b="1" i="0" u="none" strike="noStrike" kern="0" cap="none" spc="-30" normalizeH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1B429B"/>
                  </a:solidFill>
                  <a:effectLst/>
                  <a:uLnTx/>
                  <a:uFillTx/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Helvetica Neue"/>
                </a:rPr>
                <a:t>키워드 검색을 통해 관련 컨텐츠</a:t>
              </a:r>
              <a:r>
                <a:rPr kumimoji="0" lang="ko-KR" altLang="en-US" sz="1300" b="0" i="0" u="none" strike="noStrike" kern="0" cap="none" spc="-30" normalizeH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44546A"/>
                  </a:solidFill>
                  <a:effectLst/>
                  <a:uLnTx/>
                  <a:uFillTx/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Helvetica Neue"/>
                </a:rPr>
                <a:t>를 쉽게 찾아보실 수 있습니다</a:t>
              </a:r>
              <a:r>
                <a:rPr kumimoji="0" lang="en-US" altLang="ko-KR" sz="1300" b="0" i="0" u="none" strike="noStrike" kern="0" cap="none" spc="-30" normalizeH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44546A"/>
                  </a:solidFill>
                  <a:effectLst/>
                  <a:uLnTx/>
                  <a:uFillTx/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Helvetica Neue"/>
                </a:rPr>
                <a:t>!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3CD8270-59FB-5C33-718C-57670B054D45}"/>
              </a:ext>
            </a:extLst>
          </p:cNvPr>
          <p:cNvGrpSpPr/>
          <p:nvPr/>
        </p:nvGrpSpPr>
        <p:grpSpPr>
          <a:xfrm>
            <a:off x="549276" y="8346796"/>
            <a:ext cx="5759448" cy="2630774"/>
            <a:chOff x="549276" y="8546676"/>
            <a:chExt cx="5759448" cy="2630774"/>
          </a:xfrm>
        </p:grpSpPr>
        <p:sp>
          <p:nvSpPr>
            <p:cNvPr id="182" name="사각형: 둥근 모서리 21"/>
            <p:cNvSpPr/>
            <p:nvPr/>
          </p:nvSpPr>
          <p:spPr>
            <a:xfrm>
              <a:off x="549276" y="8546676"/>
              <a:ext cx="5759448" cy="2630774"/>
            </a:xfrm>
            <a:prstGeom prst="roundRect">
              <a:avLst>
                <a:gd name="adj" fmla="val 5412"/>
              </a:avLst>
            </a:prstGeom>
            <a:solidFill>
              <a:srgbClr val="930784"/>
            </a:solidFill>
            <a:ln w="9525">
              <a:noFill/>
              <a:miter/>
            </a:ln>
          </p:spPr>
          <p:txBody>
            <a:bodyPr lIns="45719" rIns="45719" anchor="t"/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ko-KR" altLang="en-US" sz="2000" b="1" spc="-150" dirty="0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latin typeface="Arial"/>
                  <a:cs typeface="Arial"/>
                  <a:sym typeface="맑은 고딕"/>
                </a:rPr>
                <a:t>편안하고 직관적인 디자인</a:t>
              </a:r>
            </a:p>
          </p:txBody>
        </p:sp>
        <p:sp>
          <p:nvSpPr>
            <p:cNvPr id="6" name="사각형: 둥근 모서리 21">
              <a:extLst>
                <a:ext uri="{FF2B5EF4-FFF2-40B4-BE49-F238E27FC236}">
                  <a16:creationId xmlns:a16="http://schemas.microsoft.com/office/drawing/2014/main" id="{1B077F1F-AF39-DEB6-9B96-D1F3DCF64415}"/>
                </a:ext>
              </a:extLst>
            </p:cNvPr>
            <p:cNvSpPr/>
            <p:nvPr/>
          </p:nvSpPr>
          <p:spPr>
            <a:xfrm>
              <a:off x="549276" y="9024938"/>
              <a:ext cx="5759448" cy="2152511"/>
            </a:xfrm>
            <a:prstGeom prst="roundRect">
              <a:avLst>
                <a:gd name="adj" fmla="val 6794"/>
              </a:avLst>
            </a:prstGeom>
            <a:solidFill>
              <a:srgbClr val="FFFFFF"/>
            </a:solidFill>
            <a:ln w="9525">
              <a:solidFill>
                <a:srgbClr val="D9D9D9"/>
              </a:solidFill>
              <a:miter/>
            </a:ln>
          </p:spPr>
          <p:txBody>
            <a:bodyPr lIns="45719" rIns="45719" anchor="ctr"/>
            <a:lstStyle/>
            <a:p>
              <a:pPr algn="ctr"/>
              <a:endParaRPr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5" name="그림 8" descr="그림 8"/>
            <p:cNvPicPr>
              <a:picLocks noChangeAspect="1"/>
            </p:cNvPicPr>
            <p:nvPr/>
          </p:nvPicPr>
          <p:blipFill rotWithShape="1">
            <a:blip r:embed="rId6"/>
            <a:srcRect l="2532" t="1348" r="2273" b="5179"/>
            <a:stretch/>
          </p:blipFill>
          <p:spPr>
            <a:xfrm>
              <a:off x="766763" y="9284160"/>
              <a:ext cx="3061222" cy="1634066"/>
            </a:xfrm>
            <a:prstGeom prst="roundRect">
              <a:avLst>
                <a:gd name="adj" fmla="val 2166"/>
              </a:avLst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4597EE2-6208-5280-5FCD-0B5144EC1D26}"/>
                </a:ext>
              </a:extLst>
            </p:cNvPr>
            <p:cNvSpPr txBox="1"/>
            <p:nvPr/>
          </p:nvSpPr>
          <p:spPr>
            <a:xfrm>
              <a:off x="3960000" y="9689388"/>
              <a:ext cx="2076901" cy="8125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>
                  <a:solidFill>
                    <a:srgbClr val="70AD47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kumimoji="0" lang="ko-KR" altLang="en-US" sz="1300" b="1" i="0" u="none" strike="noStrike" kern="0" cap="none" spc="-30" normalizeH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930784"/>
                  </a:solidFill>
                  <a:effectLst/>
                  <a:uLnTx/>
                  <a:uFillTx/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Helvetica Neue"/>
                </a:rPr>
                <a:t>시각적으로 개선된 사이트</a:t>
              </a:r>
              <a:r>
                <a:rPr kumimoji="0" lang="ko-KR" altLang="en-US" sz="1300" b="0" i="0" u="none" strike="noStrike" kern="0" cap="none" spc="-30" normalizeH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44546A"/>
                  </a:solidFill>
                  <a:effectLst/>
                  <a:uLnTx/>
                  <a:uFillTx/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Helvetica Neue"/>
                </a:rPr>
                <a:t>를 편리하게 이용해 보세요</a:t>
              </a:r>
              <a:r>
                <a:rPr kumimoji="0" lang="en-US" altLang="ko-KR" sz="1300" b="0" i="0" u="none" strike="noStrike" kern="0" cap="none" spc="-30" normalizeH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44546A"/>
                  </a:solidFill>
                  <a:effectLst/>
                  <a:uLnTx/>
                  <a:uFillTx/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Helvetica Neue"/>
                </a:rPr>
                <a:t>!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 2013 - 2022">
  <a:themeElements>
    <a:clrScheme name="Office 테마 2013 - 202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사용자 지정 15">
      <a:majorFont>
        <a:latin typeface="Arial"/>
        <a:ea typeface="맑은 고딕"/>
        <a:cs typeface="맑은 고딕"/>
      </a:majorFont>
      <a:minorFont>
        <a:latin typeface="Arial"/>
        <a:ea typeface="맑은 고딕"/>
        <a:cs typeface="Helvetica"/>
      </a:minorFont>
    </a:fontScheme>
    <a:fmtScheme name="Office 테마 2013 - 202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 2013 - 2022">
  <a:themeElements>
    <a:clrScheme name="Office 테마 2013 - 202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 2013 - 2022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 2013 - 202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</TotalTime>
  <Words>149</Words>
  <Application>Microsoft Office PowerPoint</Application>
  <PresentationFormat>와이드스크린</PresentationFormat>
  <Paragraphs>34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 2013 - 2022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Kwon, Ryounhae (Renee)</dc:creator>
  <cp:lastModifiedBy>user</cp:lastModifiedBy>
  <cp:revision>21</cp:revision>
  <dcterms:modified xsi:type="dcterms:W3CDTF">2023-01-27T09:03:38Z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e4fbb68-797f-498e-9034-940a02ed4d0c_Enabled">
    <vt:lpwstr>true</vt:lpwstr>
  </property>
  <property fmtid="{D5CDD505-2E9C-101B-9397-08002B2CF9AE}" pid="3" name="MSIP_Label_3e4fbb68-797f-498e-9034-940a02ed4d0c_SetDate">
    <vt:lpwstr>2023-01-18T00:24:42Z</vt:lpwstr>
  </property>
  <property fmtid="{D5CDD505-2E9C-101B-9397-08002B2CF9AE}" pid="4" name="MSIP_Label_3e4fbb68-797f-498e-9034-940a02ed4d0c_Method">
    <vt:lpwstr>Privileged</vt:lpwstr>
  </property>
  <property fmtid="{D5CDD505-2E9C-101B-9397-08002B2CF9AE}" pid="5" name="MSIP_Label_3e4fbb68-797f-498e-9034-940a02ed4d0c_Name">
    <vt:lpwstr>Korean - Proprietary</vt:lpwstr>
  </property>
  <property fmtid="{D5CDD505-2E9C-101B-9397-08002B2CF9AE}" pid="6" name="MSIP_Label_3e4fbb68-797f-498e-9034-940a02ed4d0c_SiteId">
    <vt:lpwstr>484a70d1-caaf-4a03-a477-1cbe688304af</vt:lpwstr>
  </property>
  <property fmtid="{D5CDD505-2E9C-101B-9397-08002B2CF9AE}" pid="7" name="MSIP_Label_3e4fbb68-797f-498e-9034-940a02ed4d0c_ActionId">
    <vt:lpwstr>bded4989-b4b7-4f7d-94d8-55890ed66a24</vt:lpwstr>
  </property>
  <property fmtid="{D5CDD505-2E9C-101B-9397-08002B2CF9AE}" pid="8" name="MSIP_Label_3e4fbb68-797f-498e-9034-940a02ed4d0c_ContentBits">
    <vt:lpwstr>1</vt:lpwstr>
  </property>
  <property fmtid="{D5CDD505-2E9C-101B-9397-08002B2CF9AE}" pid="9" name="_AdHocReviewCycleID">
    <vt:i4>276561091</vt:i4>
  </property>
  <property fmtid="{D5CDD505-2E9C-101B-9397-08002B2CF9AE}" pid="10" name="_NewReviewCycle">
    <vt:lpwstr/>
  </property>
  <property fmtid="{D5CDD505-2E9C-101B-9397-08002B2CF9AE}" pid="11" name="_EmailSubject">
    <vt:lpwstr>컴아임] 오가논프로 키오스크 슬라이드 </vt:lpwstr>
  </property>
  <property fmtid="{D5CDD505-2E9C-101B-9397-08002B2CF9AE}" pid="12" name="_AuthorEmail">
    <vt:lpwstr>ryounhae.kwon@organon.com</vt:lpwstr>
  </property>
  <property fmtid="{D5CDD505-2E9C-101B-9397-08002B2CF9AE}" pid="13" name="_AuthorEmailDisplayName">
    <vt:lpwstr>Kwon, Ryounhae (Renee)</vt:lpwstr>
  </property>
</Properties>
</file>