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5a90c46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5a90c46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5ac3023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5ac3023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596131b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596131b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596131bf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596131bf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596131bf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596131b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596131bf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596131bf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96131bf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596131bf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96131bf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596131bf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596131bf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596131bf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5ac3023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5ac3023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596131b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596131b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5ac3023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5ac3023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5ac3023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5ac3023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5ac3023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5ac3023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5ac3023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5ac3023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5ac3023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5ac3023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5ac3023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5ac3023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5ac3023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5ac3023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5ac3023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5ac3023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596131b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596131b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596131bf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596131bf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596131bf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596131bf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596131b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596131b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96131b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596131b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5a90c4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5a90c4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a90c46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a90c46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Algoteq Brown Bag series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Pilot Episode - Apache Ignite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colocation - that’s why (A)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258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colocation - that’s why (B)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00" y="1017800"/>
            <a:ext cx="6559473" cy="36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Colocation - how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Ignite caches can have one of two mode: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REPLICATED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- or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PARTITIONED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14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REPLICATED cache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50" y="799850"/>
            <a:ext cx="6068675" cy="40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r>
              <a:rPr lang="en-GB"/>
              <a:t> is a partition?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875" y="1120525"/>
            <a:ext cx="5133050" cy="36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partition?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219350" y="3458975"/>
            <a:ext cx="614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Cache consists of the set of records.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is a logical subset of those records.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is a _stable_ subset, once an ID is assigned to a partition, it never moves to another one.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084" y="236375"/>
            <a:ext cx="4484216" cy="3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Simplest case - partitions with no back-ups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00" y="1599775"/>
            <a:ext cx="7348075" cy="2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Partitions with backup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00" y="1081025"/>
            <a:ext cx="6672052" cy="27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593550" y="3855450"/>
            <a:ext cx="615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UBER RULE: a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is never split between the nodes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Partitions with backup - fail-over after a node killed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5" y="1188850"/>
            <a:ext cx="7825451" cy="32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Affinity function</a:t>
            </a:r>
            <a:endParaRPr sz="2300"/>
          </a:p>
        </p:txBody>
      </p:sp>
      <p:sp>
        <p:nvSpPr>
          <p:cNvPr id="206" name="Google Shape;206;p31"/>
          <p:cNvSpPr txBox="1"/>
          <p:nvPr/>
        </p:nvSpPr>
        <p:spPr>
          <a:xfrm>
            <a:off x="543450" y="1332125"/>
            <a:ext cx="5080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The affinity function determines the mapping between keys and partitions.</a:t>
            </a:r>
            <a:b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</a:b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Partition are identified by a number from 0 to 1023.</a:t>
            </a:r>
            <a:b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</a:b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The set of partitions is distributed between the server nodes available at the moment.</a:t>
            </a:r>
            <a:b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</a:b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When the number of nodes in the cluster changes, the partitions are re-distributed.</a:t>
            </a:r>
            <a:b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</a:b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Char char="-"/>
            </a:pP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The affinity function takes the </a:t>
            </a:r>
            <a:r>
              <a:rPr b="1" lang="en-GB" u="sng">
                <a:solidFill>
                  <a:srgbClr val="545454"/>
                </a:solidFill>
                <a:highlight>
                  <a:srgbClr val="FFFFFF"/>
                </a:highlight>
              </a:rPr>
              <a:t>affinity key</a:t>
            </a:r>
            <a:r>
              <a:rPr lang="en-GB">
                <a:solidFill>
                  <a:srgbClr val="545454"/>
                </a:solidFill>
                <a:highlight>
                  <a:srgbClr val="FFFFFF"/>
                </a:highlight>
              </a:rPr>
              <a:t> as an argument.</a:t>
            </a:r>
            <a:endParaRPr>
              <a:solidFill>
                <a:srgbClr val="545454"/>
              </a:solidFill>
              <a:highlight>
                <a:srgbClr val="FFFFFF"/>
              </a:highlight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925" y="547675"/>
            <a:ext cx="3468124" cy="288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Ignite - what’s that?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</a:t>
            </a:r>
            <a:r>
              <a:rPr lang="en-GB"/>
              <a:t> distributed database - can hold data on multiple physical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</a:t>
            </a:r>
            <a:r>
              <a:rPr lang="en-GB"/>
              <a:t>ey-value pairs storage (Redis style), with optional SQL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Distributed transactions supported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In-memory-centric, </a:t>
            </a:r>
            <a:r>
              <a:rPr lang="en-GB"/>
              <a:t>with</a:t>
            </a:r>
            <a:r>
              <a:rPr lang="en-GB"/>
              <a:t> optional </a:t>
            </a:r>
            <a:r>
              <a:rPr lang="en-GB"/>
              <a:t>persistence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Written in 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Affinity key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5" y="1126175"/>
            <a:ext cx="6270249" cy="32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Cache with affinity key sample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(code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co-location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850" y="979088"/>
            <a:ext cx="5382451" cy="31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223675" y="3733175"/>
            <a:ext cx="391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Affinity function looks at the affinity key only, NOT the cache type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Partitions with backup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00" y="1081025"/>
            <a:ext cx="6672052" cy="27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593550" y="3855450"/>
            <a:ext cx="615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UBER RULE: a partition is never split between the nodes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is colocated now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258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25" y="722763"/>
            <a:ext cx="6416476" cy="369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 singleton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Node singleton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Affinity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types of services-to-nodes-config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850" y="1136800"/>
            <a:ext cx="5841469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rebalancing</a:t>
            </a: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0" y="1124800"/>
            <a:ext cx="6354226" cy="36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So… what?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72702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90"/>
              <a:t>So </a:t>
            </a:r>
            <a:r>
              <a:rPr lang="en-GB" sz="1990"/>
              <a:t>it’s just a Java-written in-memory database… right? </a:t>
            </a:r>
            <a:br>
              <a:rPr lang="en-GB" sz="1990"/>
            </a:br>
            <a:endParaRPr sz="22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781278"/>
            <a:ext cx="2476498" cy="21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11700" y="3921800"/>
            <a:ext cx="548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waste our time then?!?!!!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Because…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57175" y="1276350"/>
            <a:ext cx="8410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GB" sz="4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ecause </a:t>
            </a:r>
            <a:r>
              <a:rPr lang="en-GB" sz="4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OFF-HEAP</a:t>
            </a:r>
            <a:endParaRPr sz="4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57175" y="2184450"/>
            <a:ext cx="861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 because</a:t>
            </a:r>
            <a:r>
              <a:rPr lang="en-GB" sz="3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DATA COLOCATION &amp; FAILOVER</a:t>
            </a:r>
            <a:endParaRPr sz="3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57175" y="3041700"/>
            <a:ext cx="84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… because  INTEGRATED SERVICES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Java server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800852" cy="35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 (!!!) PROD Ignite node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448424" cy="36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me the code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(code)</a:t>
            </a:r>
            <a:br>
              <a:rPr lang="en-GB"/>
            </a:br>
            <a:r>
              <a:rPr lang="en-GB"/>
              <a:t>(code)(code)</a:t>
            </a:r>
            <a:br>
              <a:rPr lang="en-GB"/>
            </a:br>
            <a:r>
              <a:rPr lang="en-GB"/>
              <a:t>(code)(code)(code)(code)</a:t>
            </a:r>
            <a:br>
              <a:rPr lang="en-GB"/>
            </a:br>
            <a:r>
              <a:rPr lang="en-GB"/>
              <a:t>(code)(code)</a:t>
            </a:r>
            <a:br>
              <a:rPr lang="en-GB"/>
            </a:br>
            <a:r>
              <a:rPr lang="en-GB"/>
              <a:t>(code)(code)</a:t>
            </a:r>
            <a:br>
              <a:rPr lang="en-GB"/>
            </a:br>
            <a:r>
              <a:rPr lang="en-GB"/>
              <a:t>(code)(code)(code)</a:t>
            </a:r>
            <a:br>
              <a:rPr lang="en-GB"/>
            </a:br>
            <a:r>
              <a:rPr lang="en-GB"/>
              <a:t>(code)(code)(code)(code)</a:t>
            </a:r>
            <a:br>
              <a:rPr lang="en-GB"/>
            </a:br>
            <a:r>
              <a:rPr lang="en-GB"/>
              <a:t>(code)(code)(code)(code)(code)</a:t>
            </a:r>
            <a:br>
              <a:rPr lang="en-GB"/>
            </a:br>
            <a:r>
              <a:rPr lang="en-GB"/>
              <a:t>(code)(code)(code)(code)(code)(code)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colocation - why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99650" y="1045738"/>
            <a:ext cx="52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Consider millions of fast-ticking records here: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950" y="1535400"/>
            <a:ext cx="3791550" cy="32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colocation - why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00" y="1180325"/>
            <a:ext cx="2089074" cy="1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312" y="1180325"/>
            <a:ext cx="2089074" cy="1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75" y="1180325"/>
            <a:ext cx="2089074" cy="1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0" y="3059350"/>
            <a:ext cx="2089074" cy="1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112" y="3059350"/>
            <a:ext cx="2089074" cy="1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475" y="3059350"/>
            <a:ext cx="2089074" cy="1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