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8283ECF-46B8-4C03-8D84-BDBD35855AC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mailto:abc@123.com" TargetMode="External"/><Relationship Id="rId2" Type="http://schemas.openxmlformats.org/officeDocument/2006/relationships/hyperlink" Target="mailto:git@HOSTNAME" TargetMode="External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360" y="2769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endParaRPr b="1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Control System (VCS)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Helps to maintain source code with time.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Keeps track of modifications to the code.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Tracks individual change by each contributors.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Helps in preventing conflicts in code.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Helps maintianing versions of code.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SCM(Source Control Management).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RCS (Revision Control System)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of VCS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Centralized version control system (CVCS).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central server to store all files and enables team collaboration.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Drawback is failure of the central server.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Distributed/Decentralized version control system (DVCS).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only check out the latest snapshot of the directory but they also fully mirror the repository.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server goes down, then the repository from any client can be copied back to the server to restore it.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GIT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widely used DVCS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 and Open Source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[Not for Dummies] GNU General Public License version 2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Originally developed in 2005 by Linus Torvalds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Commands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git config --global user.name “Locus RAGS”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git config --global user.email “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abc@123.com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Initializing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/path/to/your/existing/code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init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Clone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clone &lt;repo url&gt;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create a copy or clone of remote repo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supports a few different network protocols and corresponding URL formats.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SSH URLs follow a template of: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git@HOSTNAME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:USERNAME/REPONAME.git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will automatically configure your repo with a remote pointed to the Git URL you cloned it from. This means that once you make changes to a file and commit them, you can git push those changes to the remote repository.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Commands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Saving changes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/path/to/project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"test content for git tutorial" &gt;&gt; CommitTest.txt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add CommitTest.txt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commit -m "added CommitTest.txt to the repo"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executing this example, your repo will now have CommitTest.txt added to the history and will track future updates to the file.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Executing git add --all will take any changed and untracked files in the repo and add them to the repo and update the repo's working tree.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Commands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Repo-to-repo collaboration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Git’s collaboration model is based on repository-to-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 interaction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2017-08-21T23:42:19Z</dcterms:created>
  <dc:creator/>
  <dc:description/>
  <dc:language>en-IN</dc:language>
  <cp:lastModifiedBy/>
  <dcterms:modified xsi:type="dcterms:W3CDTF">2017-08-22T00:19:14Z</dcterms:modified>
  <cp:revision>1</cp:revision>
  <dc:subject/>
  <dc:title/>
</cp:coreProperties>
</file>