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79243-7440-4511-ABA9-A9901DA0965F}" type="datetimeFigureOut">
              <a:rPr lang="en-US" smtClean="0"/>
              <a:t>12/01/23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68082-6278-4DB5-9BF9-0EA5C4CC7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045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79243-7440-4511-ABA9-A9901DA0965F}" type="datetimeFigureOut">
              <a:rPr lang="en-US" smtClean="0"/>
              <a:t>12/01/23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68082-6278-4DB5-9BF9-0EA5C4CC7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311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79243-7440-4511-ABA9-A9901DA0965F}" type="datetimeFigureOut">
              <a:rPr lang="en-US" smtClean="0"/>
              <a:t>12/01/23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68082-6278-4DB5-9BF9-0EA5C4CC7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408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79243-7440-4511-ABA9-A9901DA0965F}" type="datetimeFigureOut">
              <a:rPr lang="en-US" smtClean="0"/>
              <a:t>12/01/23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68082-6278-4DB5-9BF9-0EA5C4CC7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064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79243-7440-4511-ABA9-A9901DA0965F}" type="datetimeFigureOut">
              <a:rPr lang="en-US" smtClean="0"/>
              <a:t>12/01/23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68082-6278-4DB5-9BF9-0EA5C4CC7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881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79243-7440-4511-ABA9-A9901DA0965F}" type="datetimeFigureOut">
              <a:rPr lang="en-US" smtClean="0"/>
              <a:t>12/01/23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68082-6278-4DB5-9BF9-0EA5C4CC7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506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79243-7440-4511-ABA9-A9901DA0965F}" type="datetimeFigureOut">
              <a:rPr lang="en-US" smtClean="0"/>
              <a:t>12/01/23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68082-6278-4DB5-9BF9-0EA5C4CC7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728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79243-7440-4511-ABA9-A9901DA0965F}" type="datetimeFigureOut">
              <a:rPr lang="en-US" smtClean="0"/>
              <a:t>12/01/23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68082-6278-4DB5-9BF9-0EA5C4CC7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447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79243-7440-4511-ABA9-A9901DA0965F}" type="datetimeFigureOut">
              <a:rPr lang="en-US" smtClean="0"/>
              <a:t>12/01/23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68082-6278-4DB5-9BF9-0EA5C4CC7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597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79243-7440-4511-ABA9-A9901DA0965F}" type="datetimeFigureOut">
              <a:rPr lang="en-US" smtClean="0"/>
              <a:t>12/01/23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68082-6278-4DB5-9BF9-0EA5C4CC7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188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79243-7440-4511-ABA9-A9901DA0965F}" type="datetimeFigureOut">
              <a:rPr lang="en-US" smtClean="0"/>
              <a:t>12/01/23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68082-6278-4DB5-9BF9-0EA5C4CC7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309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79243-7440-4511-ABA9-A9901DA0965F}" type="datetimeFigureOut">
              <a:rPr lang="en-US" smtClean="0"/>
              <a:t>12/01/23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268082-6278-4DB5-9BF9-0EA5C4CC7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174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H="1">
            <a:off x="5827594" y="533400"/>
            <a:ext cx="1706" cy="5649036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5650173" y="4954137"/>
            <a:ext cx="354842" cy="341194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650173" y="3720722"/>
            <a:ext cx="354842" cy="341194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650173" y="2487307"/>
            <a:ext cx="354842" cy="341194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650173" y="1424489"/>
            <a:ext cx="354842" cy="341194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2620371" y="3685464"/>
            <a:ext cx="2620370" cy="126867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u="sng" dirty="0" smtClean="0">
                <a:solidFill>
                  <a:schemeClr val="tx1"/>
                </a:solidFill>
              </a:rPr>
              <a:t>2000 </a:t>
            </a:r>
            <a:r>
              <a:rPr lang="en-US" dirty="0" smtClean="0">
                <a:solidFill>
                  <a:schemeClr val="tx1"/>
                </a:solidFill>
              </a:rPr>
              <a:t>(21/08/2000)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DATE OF BIRTH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/>
          <p:cNvCxnSpPr>
            <a:endCxn id="12" idx="2"/>
          </p:cNvCxnSpPr>
          <p:nvPr/>
        </p:nvCxnSpPr>
        <p:spPr>
          <a:xfrm>
            <a:off x="5227093" y="3891319"/>
            <a:ext cx="423080" cy="0"/>
          </a:xfrm>
          <a:prstGeom prst="line">
            <a:avLst/>
          </a:prstGeom>
          <a:ln w="44450" cap="flat" cmpd="sng">
            <a:solidFill>
              <a:schemeClr val="tx1"/>
            </a:solidFill>
            <a:prstDash val="sysDash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6414447" y="4954137"/>
            <a:ext cx="2620370" cy="126867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  <a:p>
            <a:r>
              <a:rPr lang="en-US" sz="2400" b="1" u="sng" dirty="0" smtClean="0">
                <a:solidFill>
                  <a:schemeClr val="tx1"/>
                </a:solidFill>
              </a:rPr>
              <a:t>1999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(20/12/1999)</a:t>
            </a:r>
          </a:p>
          <a:p>
            <a:endParaRPr lang="en-US" sz="1100" dirty="0"/>
          </a:p>
          <a:p>
            <a:r>
              <a:rPr lang="en-US" sz="1600" dirty="0" smtClean="0">
                <a:solidFill>
                  <a:schemeClr val="tx1"/>
                </a:solidFill>
              </a:rPr>
              <a:t>PRADOSH VRAT UDYAPAN + SOMVAR VRAT UDYAPAN</a:t>
            </a:r>
          </a:p>
          <a:p>
            <a:pPr algn="ctr"/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6005015" y="5119048"/>
            <a:ext cx="423080" cy="0"/>
          </a:xfrm>
          <a:prstGeom prst="line">
            <a:avLst/>
          </a:prstGeom>
          <a:ln w="44450" cap="flat" cmpd="sng">
            <a:solidFill>
              <a:schemeClr val="tx1"/>
            </a:solidFill>
            <a:prstDash val="sysDash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6414447" y="2416791"/>
            <a:ext cx="2620370" cy="126867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b="1" u="sng" dirty="0" smtClean="0">
              <a:solidFill>
                <a:schemeClr val="tx1"/>
              </a:solidFill>
            </a:endParaRPr>
          </a:p>
          <a:p>
            <a:r>
              <a:rPr lang="en-US" sz="2400" b="1" u="sng" dirty="0" smtClean="0">
                <a:solidFill>
                  <a:schemeClr val="tx1"/>
                </a:solidFill>
              </a:rPr>
              <a:t>2005 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</a:rPr>
              <a:t>21/08/2005)</a:t>
            </a:r>
            <a:endParaRPr lang="en-US" dirty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NAVCHANDI + </a:t>
            </a:r>
            <a:r>
              <a:rPr lang="en-US" dirty="0">
                <a:solidFill>
                  <a:schemeClr val="tx1"/>
                </a:solidFill>
              </a:rPr>
              <a:t>BIRTHDAY </a:t>
            </a:r>
            <a:r>
              <a:rPr lang="en-US" dirty="0" smtClean="0">
                <a:solidFill>
                  <a:schemeClr val="tx1"/>
                </a:solidFill>
              </a:rPr>
              <a:t>CELEBRATIONS</a:t>
            </a:r>
          </a:p>
          <a:p>
            <a:pPr algn="ctr"/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5991367" y="2649942"/>
            <a:ext cx="423080" cy="0"/>
          </a:xfrm>
          <a:prstGeom prst="line">
            <a:avLst/>
          </a:prstGeom>
          <a:ln w="44450" cap="flat" cmpd="sng">
            <a:solidFill>
              <a:schemeClr val="tx1"/>
            </a:solidFill>
            <a:prstDash val="sysDash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2606723" y="1313029"/>
            <a:ext cx="2620370" cy="126867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b="1" u="sng" dirty="0" smtClean="0">
              <a:solidFill>
                <a:schemeClr val="tx1"/>
              </a:solidFill>
            </a:endParaRPr>
          </a:p>
          <a:p>
            <a:r>
              <a:rPr lang="en-US" sz="2400" b="1" u="sng" dirty="0" smtClean="0">
                <a:solidFill>
                  <a:schemeClr val="tx1"/>
                </a:solidFill>
              </a:rPr>
              <a:t>2008</a:t>
            </a:r>
            <a:r>
              <a:rPr lang="en-US" dirty="0" smtClean="0">
                <a:solidFill>
                  <a:schemeClr val="tx1"/>
                </a:solidFill>
              </a:rPr>
              <a:t> (07/03/2008)</a:t>
            </a:r>
            <a:endParaRPr lang="en-US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MAHASHIVRATRI UDHYAPAN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5213445" y="1573476"/>
            <a:ext cx="423080" cy="0"/>
          </a:xfrm>
          <a:prstGeom prst="line">
            <a:avLst/>
          </a:prstGeom>
          <a:ln w="44450" cap="flat" cmpd="sng">
            <a:solidFill>
              <a:schemeClr val="tx1"/>
            </a:solidFill>
            <a:prstDash val="sysDash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2603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32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IHMA</dc:creator>
  <cp:lastModifiedBy>IHMA</cp:lastModifiedBy>
  <cp:revision>10</cp:revision>
  <dcterms:created xsi:type="dcterms:W3CDTF">2023-01-11T15:20:47Z</dcterms:created>
  <dcterms:modified xsi:type="dcterms:W3CDTF">2023-01-11T18:52:02Z</dcterms:modified>
</cp:coreProperties>
</file>