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1" r:id="rId3"/>
    <p:sldId id="257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pPr/>
              <a:t>2/22/2017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rPr/>
              <a:pPr/>
              <a:t>2017/2/22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/>
              <a:pPr/>
              <a:t>2017/2/22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/>
              <a:pPr/>
              <a:t>2017/2/22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/>
              <a:pPr/>
              <a:t>2017/2/22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/>
              <a:pPr/>
              <a:t>2017/2/22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/>
              <a:pPr/>
              <a:t>2017/2/22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/>
              <a:pPr/>
              <a:t>2017/2/22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/>
              <a:pPr/>
              <a:t>2017/2/22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/>
              <a:pPr/>
              <a:t>2017/2/22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2/22/2017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course.elearning.ccu.edu.t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3625516"/>
            <a:ext cx="9604310" cy="166711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程式設計實習</a:t>
            </a:r>
            <a:endParaRPr 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1112615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授課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ANT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2017/2/21</a:t>
            </a:r>
            <a:endParaRPr 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上課時間、地點</a:t>
            </a:r>
            <a:endParaRPr 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每週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三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19:15~22:00</a:t>
            </a: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地點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創新大樓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504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上課規定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每週都要簽到，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請同學“務必出席”</a:t>
            </a:r>
          </a:p>
          <a:p>
            <a:pPr marL="0" indent="0">
              <a:buNone/>
            </a:pP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有事導致無法出席，請在該週上課前通知助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依學校程序請假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每次上課都會出程式讓同學練習，下課前找助教檢查登記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如果在下課前沒有完成課堂練習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，最晚在當天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23:59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前上傳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192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回家作業相關規定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>
              <a:lnSpc>
                <a:spcPct val="8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zh-TW" altLang="en-US" sz="2600" dirty="0" smtClean="0">
                <a:latin typeface="標楷體" pitchFamily="65" charset="-120"/>
                <a:ea typeface="標楷體" pitchFamily="65" charset="-120"/>
              </a:rPr>
              <a:t>基本上每周會有回家作業</a:t>
            </a:r>
            <a:r>
              <a:rPr lang="en-US" altLang="zh-TW" sz="26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600" dirty="0">
                <a:latin typeface="標楷體" pitchFamily="65" charset="-120"/>
                <a:ea typeface="標楷體" pitchFamily="65" charset="-120"/>
              </a:rPr>
              <a:t>視課程進度增減</a:t>
            </a:r>
            <a:r>
              <a:rPr lang="en-US" altLang="zh-TW" sz="2600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365760" indent="-256032">
              <a:lnSpc>
                <a:spcPct val="8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zh-TW" altLang="en-US" sz="2600" dirty="0" smtClean="0">
                <a:latin typeface="標楷體" pitchFamily="65" charset="-120"/>
                <a:ea typeface="標楷體" pitchFamily="65" charset="-120"/>
              </a:rPr>
              <a:t>回</a:t>
            </a:r>
            <a:r>
              <a:rPr lang="zh-TW" altLang="en-US" sz="2600" dirty="0">
                <a:latin typeface="標楷體" pitchFamily="65" charset="-120"/>
                <a:ea typeface="標楷體" pitchFamily="65" charset="-120"/>
              </a:rPr>
              <a:t>家作業請</a:t>
            </a:r>
            <a:r>
              <a:rPr lang="zh-TW" altLang="en-US" sz="2600" dirty="0" smtClean="0">
                <a:latin typeface="標楷體" pitchFamily="65" charset="-120"/>
                <a:ea typeface="標楷體" pitchFamily="65" charset="-120"/>
              </a:rPr>
              <a:t>按照公告規定的格式</a:t>
            </a:r>
            <a:endParaRPr lang="en-US" altLang="zh-TW" sz="2600" dirty="0">
              <a:latin typeface="標楷體" pitchFamily="65" charset="-120"/>
              <a:ea typeface="標楷體" pitchFamily="65" charset="-120"/>
            </a:endParaRPr>
          </a:p>
          <a:p>
            <a:pPr marL="365760" indent="-256032">
              <a:lnSpc>
                <a:spcPct val="8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zh-TW" altLang="en-US" sz="2600" dirty="0">
                <a:latin typeface="標楷體" pitchFamily="65" charset="-120"/>
                <a:ea typeface="標楷體" pitchFamily="65" charset="-120"/>
              </a:rPr>
              <a:t>作業</a:t>
            </a:r>
            <a:r>
              <a:rPr lang="zh-TW" altLang="en-US" sz="2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請勿抄襲</a:t>
            </a:r>
            <a:r>
              <a:rPr lang="zh-TW" altLang="en-US" sz="2600" dirty="0">
                <a:latin typeface="標楷體" pitchFamily="65" charset="-120"/>
                <a:ea typeface="標楷體" pitchFamily="65" charset="-120"/>
              </a:rPr>
              <a:t>，如有發現以</a:t>
            </a:r>
            <a:r>
              <a:rPr lang="zh-TW" altLang="en-US" sz="2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零分計算</a:t>
            </a:r>
            <a:endParaRPr lang="en-US" altLang="zh-TW" sz="2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365760" indent="-256032">
              <a:lnSpc>
                <a:spcPct val="8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zh-TW" altLang="en-US" sz="2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每週三實習課後</a:t>
            </a:r>
            <a:r>
              <a:rPr lang="zh-TW" altLang="en-US" sz="2600" dirty="0">
                <a:latin typeface="標楷體" pitchFamily="65" charset="-120"/>
                <a:ea typeface="標楷體" pitchFamily="65" charset="-120"/>
              </a:rPr>
              <a:t>，會在</a:t>
            </a:r>
            <a:r>
              <a:rPr lang="en-US" altLang="zh-TW" sz="2600" dirty="0" err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ecourse</a:t>
            </a:r>
            <a:r>
              <a:rPr lang="zh-TW" altLang="en-US" sz="2600" dirty="0"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en-US" sz="2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公布題目</a:t>
            </a:r>
            <a:endParaRPr lang="en-US" altLang="zh-TW" sz="2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365760" indent="-256032" algn="ctr">
              <a:lnSpc>
                <a:spcPct val="80000"/>
              </a:lnSpc>
              <a:buClr>
                <a:schemeClr val="accent3"/>
              </a:buClr>
              <a:buNone/>
              <a:defRPr/>
            </a:pPr>
            <a:r>
              <a:rPr lang="en-US" altLang="zh-TW" sz="2600" dirty="0">
                <a:hlinkClick r:id="rId2"/>
              </a:rPr>
              <a:t>http://ecourse.elearning.ccu.edu.tw/</a:t>
            </a:r>
            <a:endParaRPr lang="en-US" altLang="zh-TW" sz="2600" dirty="0"/>
          </a:p>
          <a:p>
            <a:pPr marL="365760" indent="-256032" algn="ctr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en-US" altLang="zh-TW" sz="2600" dirty="0">
              <a:solidFill>
                <a:schemeClr val="tx1">
                  <a:lumMod val="95000"/>
                  <a:lumOff val="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365760" indent="-256032" algn="ctr">
              <a:lnSpc>
                <a:spcPct val="80000"/>
              </a:lnSpc>
              <a:buClr>
                <a:schemeClr val="accent3"/>
              </a:buClr>
              <a:buNone/>
              <a:defRPr/>
            </a:pPr>
            <a:r>
              <a:rPr lang="zh-TW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每次作業請在下次上課前一天</a:t>
            </a:r>
            <a:r>
              <a:rPr lang="en-US" altLang="zh-TW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23:59</a:t>
            </a:r>
            <a:r>
              <a:rPr lang="zh-TW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前</a:t>
            </a:r>
            <a:r>
              <a:rPr lang="zh-TW" altLang="en-US" sz="2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壓縮上傳</a:t>
            </a:r>
            <a:endParaRPr lang="en-US" altLang="zh-TW" sz="2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365760" indent="-256032" algn="ctr">
              <a:lnSpc>
                <a:spcPct val="80000"/>
              </a:lnSpc>
              <a:buClr>
                <a:schemeClr val="accent3"/>
              </a:buClr>
              <a:buNone/>
              <a:defRPr/>
            </a:pPr>
            <a:r>
              <a:rPr lang="en-US" altLang="zh-TW" sz="2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需有</a:t>
            </a:r>
            <a:r>
              <a:rPr lang="en-US" altLang="zh-TW" sz="2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Word</a:t>
            </a:r>
            <a:r>
              <a:rPr lang="zh-TW" altLang="en-US" sz="2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檔、</a:t>
            </a:r>
            <a:r>
              <a:rPr lang="en-US" altLang="zh-TW" sz="2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.c</a:t>
            </a:r>
            <a:r>
              <a:rPr lang="zh-TW" altLang="en-US" sz="2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檔</a:t>
            </a:r>
            <a:r>
              <a:rPr lang="en-US" altLang="zh-TW" sz="2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sz="2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1637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期末專題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程設正課的期末專題，在實習課也會算一個分數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7466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標楷體" panose="03000509000000000000" pitchFamily="65" charset="-120"/>
              </a:rPr>
              <a:t>成績計算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demo(lab)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及回家作業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(HW): 60% </a:t>
            </a:r>
          </a:p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期中考試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上機考與筆試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): 20% </a:t>
            </a:r>
          </a:p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期末分組專題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正課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): 20%</a:t>
            </a:r>
          </a:p>
          <a:p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學習態度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點名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): +?% 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82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本週回家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請回家安裝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CodeBlocks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有上傳到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ecourse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練習，印出學號跟姓名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</p:txBody>
      </p:sp>
      <p:pic>
        <p:nvPicPr>
          <p:cNvPr id="5" name="圖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876" y="3574520"/>
            <a:ext cx="6504248" cy="14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886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itchFamily="18" charset="0"/>
                <a:ea typeface="標楷體" pitchFamily="65" charset="-120"/>
              </a:rPr>
              <a:t>助教連絡方式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創新大樓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406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，分機</a:t>
            </a:r>
            <a:r>
              <a:rPr lang="en-US" altLang="zh-TW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:23539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Email: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陳宗仁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new791104@gmail.com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吳冠霖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scottwu777@gmail.com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蔡東霖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dongeris666@gmail.com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881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374</Words>
  <Application>Microsoft Office PowerPoint</Application>
  <PresentationFormat>Custom</PresentationFormat>
  <Paragraphs>38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Diamond Grid 16x9</vt:lpstr>
      <vt:lpstr>程式設計實習</vt:lpstr>
      <vt:lpstr>上課時間、地點</vt:lpstr>
      <vt:lpstr>上課規定</vt:lpstr>
      <vt:lpstr>回家作業相關規定</vt:lpstr>
      <vt:lpstr>期末專題</vt:lpstr>
      <vt:lpstr>成績計算</vt:lpstr>
      <vt:lpstr>本週回家作業</vt:lpstr>
      <vt:lpstr>助教連絡方式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2017-02-19T10:26:06Z</dcterms:created>
  <dcterms:modified xsi:type="dcterms:W3CDTF">2017-02-22T10:49:28Z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