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20500000000000000" charset="0"/>
      <p:regular r:id="rId9"/>
      <p:bold r:id="rId10"/>
      <p:italic r:id="rId11"/>
      <p:boldItalic r:id="rId12"/>
    </p:embeddedFont>
    <p:embeddedFont>
      <p:font typeface="Roboto Slab" panose="02020500000000000000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03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重複執行與亂數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實驗一：重複執行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while 的意義與用法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do while 的意思與用法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for 的意義與用法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break 與 continue 在迴圈中的意義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學習繪製具備迴圈的流程圖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輸入：整數 n， 0 &lt; n &lt; 10000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輸出：整數 n * (1 ~ 10)，每行一個數，共十行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需繪製流程圖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實驗二：Online Judge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學習使用 Uva Online Judge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Uva Online Judge 的基本 I/O 方式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實際操作 Uva 10055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Uva 10055 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實驗三：亂數與亂數種子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瞭解亂數的使用方式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猜數字程式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生成一隨機數 n，由使用者重複猜數字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程式會給予「大於」或「小於」的提示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作業一：19 x 19乘法表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試實作一程式，利用迴圈輸出 1</a:t>
            </a:r>
            <a:r>
              <a:rPr lang="en-US" altLang="zh-TW" dirty="0"/>
              <a:t>8</a:t>
            </a:r>
            <a:r>
              <a:rPr lang="zh-TW" dirty="0"/>
              <a:t> x 1</a:t>
            </a:r>
            <a:r>
              <a:rPr lang="en-US" altLang="zh-TW"/>
              <a:t>8</a:t>
            </a:r>
            <a:r>
              <a:rPr lang="zh-TW"/>
              <a:t> </a:t>
            </a:r>
            <a:r>
              <a:rPr lang="zh-TW" dirty="0"/>
              <a:t>乘法表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繳交內容</a:t>
            </a:r>
          </a:p>
          <a:p>
            <a:pPr marL="914400" lvl="1" indent="-228600">
              <a:spcBef>
                <a:spcPts val="0"/>
              </a:spcBef>
            </a:pPr>
            <a:r>
              <a:rPr lang="zh-TW" dirty="0"/>
              <a:t>.c 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作業二：Uva 10346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Uva 10346 AC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.c 檔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.pdf 檔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/>
              <a:t>需依照 IEEE 期刊論文格式</a:t>
            </a:r>
          </a:p>
          <a:p>
            <a:pPr marL="1371600" lvl="2" indent="-228600">
              <a:spcBef>
                <a:spcPts val="0"/>
              </a:spcBef>
            </a:pPr>
            <a:r>
              <a:rPr lang="zh-TW"/>
              <a:t>請詳述解題思路與解題流程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如螢幕大小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Lab 03 重複執行與亂數</vt:lpstr>
      <vt:lpstr>實驗一：重複執行</vt:lpstr>
      <vt:lpstr>實驗二：Online Judge</vt:lpstr>
      <vt:lpstr>實驗三：亂數與亂數種子</vt:lpstr>
      <vt:lpstr>作業一：19 x 19乘法表</vt:lpstr>
      <vt:lpstr>作業二：Uva 10346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 重複執行與亂數</dc:title>
  <cp:lastModifiedBy>charlie</cp:lastModifiedBy>
  <cp:revision>1</cp:revision>
  <dcterms:modified xsi:type="dcterms:W3CDTF">2017-03-14T19:27:59Z</dcterms:modified>
</cp:coreProperties>
</file>