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041F-9765-488F-9E74-CCEBDCA7FFA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65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041F-9765-488F-9E74-CCEBDCA7FFA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3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041F-9765-488F-9E74-CCEBDCA7FFA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9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041F-9765-488F-9E74-CCEBDCA7FFA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26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041F-9765-488F-9E74-CCEBDCA7FFA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8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041F-9765-488F-9E74-CCEBDCA7FFA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65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041F-9765-488F-9E74-CCEBDCA7FFA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07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041F-9765-488F-9E74-CCEBDCA7FFA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9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041F-9765-488F-9E74-CCEBDCA7FFA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70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041F-9765-488F-9E74-CCEBDCA7FFA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7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041F-9765-488F-9E74-CCEBDCA7FFA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1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6041F-9765-488F-9E74-CCEBDCA7FFA1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90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ist.ru/pygame-tutorial/#simple-pygame-applica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game-menu.readthedocs.io/en/latest/_source/create_menu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.forfun.com/fetch/29/29ed02276f74768397476d401ab5603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0451" y="166253"/>
            <a:ext cx="5065222" cy="766763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Проект </a:t>
            </a:r>
            <a:r>
              <a:rPr lang="en-US" sz="4000" b="1" dirty="0" smtClean="0"/>
              <a:t>“Game_Snake”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72646" y="1972745"/>
            <a:ext cx="2197331" cy="753831"/>
          </a:xfrm>
        </p:spPr>
        <p:txBody>
          <a:bodyPr/>
          <a:lstStyle/>
          <a:p>
            <a:r>
              <a:rPr lang="ru-RU" b="1" i="1" dirty="0" smtClean="0"/>
              <a:t>Автор:</a:t>
            </a:r>
            <a:br>
              <a:rPr lang="ru-RU" b="1" i="1" dirty="0" smtClean="0"/>
            </a:br>
            <a:r>
              <a:rPr lang="ru-RU" b="1" i="1" dirty="0" smtClean="0"/>
              <a:t>Бирюков Егор</a:t>
            </a:r>
            <a:endParaRPr lang="ru-RU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89956" y="1972745"/>
            <a:ext cx="4865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В жизни как и в игре змейка – иногда нужно преодолеть трудности, чтобы стать длиннее и сильнее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0188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.forfun.com/fetch/29/29ed02276f74768397476d401ab5603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9506" y="193822"/>
            <a:ext cx="694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Моя цель заключается в том, чтобы написать игру змейка на языке </a:t>
            </a:r>
            <a:r>
              <a:rPr lang="en-US" sz="2400" b="1" i="1" dirty="0" smtClean="0"/>
              <a:t>python</a:t>
            </a:r>
            <a:r>
              <a:rPr lang="ru-RU" sz="2400" b="1" i="1" dirty="0" smtClean="0"/>
              <a:t> с помощью библиотеки </a:t>
            </a:r>
            <a:r>
              <a:rPr lang="en-US" sz="2400" b="1" i="1" dirty="0" smtClean="0"/>
              <a:t>“pygame”</a:t>
            </a:r>
            <a:endParaRPr lang="ru-RU" sz="2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506" y="2017080"/>
            <a:ext cx="5683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/>
              <a:t>Руководства по всем мной использованных библиотек:</a:t>
            </a:r>
            <a:endParaRPr lang="ru-RU" sz="20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9506" y="3728198"/>
            <a:ext cx="64091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Pygame -&gt; </a:t>
            </a:r>
            <a:r>
              <a:rPr lang="en-US" sz="2000" i="1" dirty="0" smtClean="0">
                <a:hlinkClick r:id="rId3"/>
              </a:rPr>
              <a:t>https://pythonist.ru/pygame-tutorial/#simple-pygame-application</a:t>
            </a:r>
            <a:endParaRPr lang="en-US" sz="2000" i="1" dirty="0" smtClean="0"/>
          </a:p>
          <a:p>
            <a:endParaRPr lang="en-US" sz="2000" i="1" dirty="0"/>
          </a:p>
          <a:p>
            <a:r>
              <a:rPr lang="en-US" sz="2000" i="1" dirty="0" smtClean="0"/>
              <a:t>Pygame-menu -&gt; </a:t>
            </a:r>
            <a:r>
              <a:rPr lang="en-US" sz="2000" i="1" dirty="0" smtClean="0">
                <a:hlinkClick r:id="rId4"/>
              </a:rPr>
              <a:t>https://pygame-menu.readthedocs.io/en/latest/_source/create_menu.html</a:t>
            </a:r>
            <a:endParaRPr lang="en-US" sz="2000" i="1" dirty="0" smtClean="0"/>
          </a:p>
          <a:p>
            <a:endParaRPr lang="en-US" sz="2000" i="1" dirty="0"/>
          </a:p>
          <a:p>
            <a:r>
              <a:rPr lang="en-US" sz="2000" i="1" dirty="0" smtClean="0"/>
              <a:t> 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9909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.forfun.com/fetch/29/29ed02276f74768397476d401ab5603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89121" y="318513"/>
            <a:ext cx="2044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i="1" dirty="0" smtClean="0"/>
              <a:t>Задачи:</a:t>
            </a:r>
            <a:endParaRPr lang="ru-RU" sz="40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99506" y="1026399"/>
            <a:ext cx="77058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Придумать идею проекта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Создать окно </a:t>
            </a:r>
            <a:r>
              <a:rPr lang="en-US" sz="2400" dirty="0" smtClean="0"/>
              <a:t>pygame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 smtClean="0"/>
              <a:t>Написать логику игры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Подфотошопить логотип меню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Сделать меню для своей игры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Добавить звуковые эффекты в игру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Написать </a:t>
            </a:r>
            <a:r>
              <a:rPr lang="ru-RU" sz="2400" dirty="0"/>
              <a:t>ф</a:t>
            </a:r>
            <a:r>
              <a:rPr lang="ru-RU" sz="2400" dirty="0" smtClean="0"/>
              <a:t>ункцию, с помощью которой при выходе из игры она записывала в текстовый документ</a:t>
            </a:r>
            <a:r>
              <a:rPr lang="ru-RU" sz="2400" dirty="0"/>
              <a:t> </a:t>
            </a:r>
            <a:r>
              <a:rPr lang="ru-RU" sz="2400" dirty="0" smtClean="0"/>
              <a:t>Имя игрока и его конечный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29440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.forfun.com/fetch/29/29ed02276f74768397476d401ab5603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66936" y="0"/>
            <a:ext cx="3532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smtClean="0"/>
              <a:t>Начало проекта:</a:t>
            </a:r>
            <a:endParaRPr lang="ru-RU" sz="3200" b="1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5" y="3907773"/>
            <a:ext cx="3923606" cy="28229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2" y="1392079"/>
            <a:ext cx="3922777" cy="25156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0574" y="1305098"/>
            <a:ext cx="3981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Здесь я добавлял константы и создал окно игры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13563" y="4088934"/>
            <a:ext cx="36936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Также </a:t>
            </a:r>
            <a:r>
              <a:rPr lang="ru-RU" sz="2400" dirty="0"/>
              <a:t>загрузил музыку в проект, установил шрифт и его размер, назвал своё окно и установил таймер.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189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.forfun.com/fetch/29/29ed02276f74768397476d401ab5603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66936" y="0"/>
            <a:ext cx="2847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smtClean="0"/>
              <a:t>Логика игры:</a:t>
            </a:r>
            <a:endParaRPr lang="ru-RU" sz="32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661265" y="1222078"/>
            <a:ext cx="26739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Также в классе определена функция draw_block(</a:t>
            </a:r>
            <a:r>
              <a:rPr lang="en-US" dirty="0" smtClean="0"/>
              <a:t>color</a:t>
            </a:r>
            <a:r>
              <a:rPr lang="ru-RU" dirty="0" smtClean="0"/>
              <a:t>, row, column), которая используется для отрисовки блоков на экране игры с помощью Pygame. 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6" y="1633420"/>
            <a:ext cx="6143105" cy="513469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80109" y="680758"/>
            <a:ext cx="115325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Здесь я определяю </a:t>
            </a:r>
            <a:r>
              <a:rPr lang="ru-RU" dirty="0"/>
              <a:t>класс SnakeBlock, который представляет блок змейки в игре. Класс содержит методы для инициализации блока, проверки нахождения внутри определенной области и сравнения блоков для проверки эквивалентности.  </a:t>
            </a:r>
          </a:p>
        </p:txBody>
      </p:sp>
    </p:spTree>
    <p:extLst>
      <p:ext uri="{BB962C8B-B14F-4D97-AF65-F5344CB8AC3E}">
        <p14:creationId xmlns:p14="http://schemas.microsoft.com/office/powerpoint/2010/main" val="18615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.forfun.com/fetch/29/29ed02276f74768397476d401ab5603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21920" y="366791"/>
            <a:ext cx="1153252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Также в </a:t>
            </a:r>
            <a:r>
              <a:rPr lang="ru-RU" sz="2000" b="1" dirty="0" smtClean="0"/>
              <a:t>коде</a:t>
            </a:r>
            <a:r>
              <a:rPr lang="ru-RU" b="1" dirty="0" smtClean="0"/>
              <a:t> используются функции отрисовки блоков на экране с помощью Pygame и библиотека </a:t>
            </a:r>
            <a:r>
              <a:rPr lang="ru-RU" b="1" dirty="0" err="1" smtClean="0"/>
              <a:t>Random</a:t>
            </a:r>
            <a:r>
              <a:rPr lang="ru-RU" b="1" dirty="0" smtClean="0"/>
              <a:t> для генерации случайных позиций блоков.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1795548"/>
            <a:ext cx="3377627" cy="49993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103" y="1795548"/>
            <a:ext cx="4215032" cy="499935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557737" y="1795548"/>
            <a:ext cx="434755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Этот код реализует основной цикл игры, который отображает игровой экран и обрабатывает действия игрока. Внутри функции start_the_game() создается игровое поле. Также обработчик событий отслеживает нажатия клавиш для управления змейкой и обновления ее положения. В цикле обновляется отображение игрового поля, проверяется столкновение змейки с границами игрового поля или с яблоком, обновляется игровой счет и скорость.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147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.forfun.com/fetch/29/29ed02276f74768397476d401ab5603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59939" y="4836804"/>
            <a:ext cx="43475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В этих строках я проверяю на столкновение с самим собой, обновляю скорость на каждый пятый съеденный пиксель еды, создаю меню.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91997" y="5267691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👉</a:t>
            </a:r>
          </a:p>
          <a:p>
            <a:r>
              <a:rPr lang="ru-RU" dirty="0" smtClean="0"/>
              <a:t>👉</a:t>
            </a:r>
          </a:p>
          <a:p>
            <a:r>
              <a:rPr lang="ru-RU" dirty="0" smtClean="0"/>
              <a:t>👉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642" y="2332458"/>
            <a:ext cx="4050289" cy="445819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96" y="876992"/>
            <a:ext cx="4838700" cy="91440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5956681" y="276821"/>
            <a:ext cx="43475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В этих строках я создаю функцию, которая открывает файл </a:t>
            </a:r>
            <a:r>
              <a:rPr lang="en-US" sz="2200" dirty="0" smtClean="0"/>
              <a:t>“scores.txt”</a:t>
            </a:r>
            <a:r>
              <a:rPr lang="ru-RU" sz="2200" dirty="0"/>
              <a:t> </a:t>
            </a:r>
            <a:r>
              <a:rPr lang="ru-RU" sz="2200" dirty="0" smtClean="0"/>
              <a:t>и добавляет в него Имя игрока и его конечный результат.</a:t>
            </a:r>
            <a:endParaRPr lang="ru-RU" sz="2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61420" y="866044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👈</a:t>
            </a:r>
          </a:p>
          <a:p>
            <a:r>
              <a:rPr lang="ru-RU" dirty="0" smtClean="0"/>
              <a:t>👈</a:t>
            </a:r>
          </a:p>
          <a:p>
            <a:r>
              <a:rPr lang="ru-RU" dirty="0" smtClean="0"/>
              <a:t>👈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33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.forfun.com/fetch/29/29ed02276f74768397476d401ab5603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3728870" y="85628"/>
            <a:ext cx="43475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Что у меня получилось в итоге: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171" y="602143"/>
            <a:ext cx="2805834" cy="341846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07" y="3367780"/>
            <a:ext cx="2808022" cy="341846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54" y="516515"/>
            <a:ext cx="2808022" cy="341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344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Проект “Game_Snake”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“Game_Snake”</dc:title>
  <dc:creator>Светлана</dc:creator>
  <cp:lastModifiedBy>Светлана</cp:lastModifiedBy>
  <cp:revision>8</cp:revision>
  <dcterms:created xsi:type="dcterms:W3CDTF">2024-01-15T12:55:22Z</dcterms:created>
  <dcterms:modified xsi:type="dcterms:W3CDTF">2024-01-15T13:57:27Z</dcterms:modified>
</cp:coreProperties>
</file>